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8" r:id="rId2"/>
    <p:sldId id="260" r:id="rId3"/>
    <p:sldId id="261" r:id="rId4"/>
    <p:sldId id="288" r:id="rId5"/>
    <p:sldId id="289" r:id="rId6"/>
    <p:sldId id="290" r:id="rId7"/>
    <p:sldId id="292" r:id="rId8"/>
    <p:sldId id="291" r:id="rId9"/>
    <p:sldId id="293" r:id="rId10"/>
    <p:sldId id="294" r:id="rId11"/>
    <p:sldId id="295" r:id="rId12"/>
    <p:sldId id="296" r:id="rId13"/>
    <p:sldId id="297" r:id="rId14"/>
    <p:sldId id="298" r:id="rId15"/>
    <p:sldId id="299" r:id="rId16"/>
    <p:sldId id="300" r:id="rId17"/>
    <p:sldId id="301" r:id="rId18"/>
    <p:sldId id="305" r:id="rId19"/>
    <p:sldId id="306" r:id="rId20"/>
    <p:sldId id="307" r:id="rId21"/>
    <p:sldId id="302" r:id="rId22"/>
    <p:sldId id="303" r:id="rId23"/>
    <p:sldId id="304" r:id="rId24"/>
    <p:sldId id="308" r:id="rId25"/>
    <p:sldId id="309" r:id="rId26"/>
    <p:sldId id="310" r:id="rId27"/>
    <p:sldId id="311" r:id="rId28"/>
    <p:sldId id="312" r:id="rId29"/>
    <p:sldId id="313" r:id="rId30"/>
    <p:sldId id="314" r:id="rId31"/>
    <p:sldId id="315" r:id="rId32"/>
    <p:sldId id="317" r:id="rId33"/>
    <p:sldId id="318" r:id="rId34"/>
    <p:sldId id="319" r:id="rId35"/>
    <p:sldId id="321" r:id="rId36"/>
    <p:sldId id="322" r:id="rId37"/>
    <p:sldId id="323" r:id="rId38"/>
    <p:sldId id="324" r:id="rId39"/>
    <p:sldId id="325" r:id="rId40"/>
    <p:sldId id="326" r:id="rId41"/>
    <p:sldId id="327" r:id="rId42"/>
    <p:sldId id="328" r:id="rId43"/>
    <p:sldId id="329" r:id="rId44"/>
    <p:sldId id="330" r:id="rId45"/>
    <p:sldId id="332" r:id="rId46"/>
    <p:sldId id="333" r:id="rId47"/>
    <p:sldId id="331" r:id="rId48"/>
    <p:sldId id="320" r:id="rId49"/>
    <p:sldId id="334" r:id="rId50"/>
    <p:sldId id="335" r:id="rId51"/>
    <p:sldId id="336" r:id="rId52"/>
    <p:sldId id="337" r:id="rId53"/>
  </p:sldIdLst>
  <p:sldSz cx="12192000" cy="6858000"/>
  <p:notesSz cx="6858000" cy="9144000"/>
  <p:embeddedFontLst>
    <p:embeddedFont>
      <p:font typeface="Arial Narrow" panose="020B0606020202030204"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ambria Math" panose="02040503050406030204" pitchFamily="18" charset="0"/>
      <p:regular r:id="rId65"/>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91959-99AB-4EE4-B5D2-BB75CADEE1E9}" v="107" dt="2021-04-15T15:56:52.6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ín Ruiz Martín" userId="e54b14ac-9992-4b44-bb0f-8ee7a2060432" providerId="ADAL" clId="{1C9CBFA9-7AFE-464F-AAAD-60BEF6A8ED47}"/>
    <pc:docChg chg="modSld">
      <pc:chgData name="Agustín Ruiz Martín" userId="e54b14ac-9992-4b44-bb0f-8ee7a2060432" providerId="ADAL" clId="{1C9CBFA9-7AFE-464F-AAAD-60BEF6A8ED47}" dt="2021-04-07T09:20:39.952" v="2" actId="27107"/>
      <pc:docMkLst>
        <pc:docMk/>
      </pc:docMkLst>
      <pc:sldChg chg="modSp mod">
        <pc:chgData name="Agustín Ruiz Martín" userId="e54b14ac-9992-4b44-bb0f-8ee7a2060432" providerId="ADAL" clId="{1C9CBFA9-7AFE-464F-AAAD-60BEF6A8ED47}" dt="2021-04-07T09:19:37.571" v="1" actId="1076"/>
        <pc:sldMkLst>
          <pc:docMk/>
          <pc:sldMk cId="1314630637" sldId="319"/>
        </pc:sldMkLst>
        <pc:spChg chg="mod">
          <ac:chgData name="Agustín Ruiz Martín" userId="e54b14ac-9992-4b44-bb0f-8ee7a2060432" providerId="ADAL" clId="{1C9CBFA9-7AFE-464F-AAAD-60BEF6A8ED47}" dt="2021-04-07T09:19:37.571" v="1" actId="1076"/>
          <ac:spMkLst>
            <pc:docMk/>
            <pc:sldMk cId="1314630637" sldId="319"/>
            <ac:spMk id="8" creationId="{CE660AA9-ECBF-4C3A-B3CC-70E62213A5B7}"/>
          </ac:spMkLst>
        </pc:spChg>
      </pc:sldChg>
      <pc:sldChg chg="modSp mod">
        <pc:chgData name="Agustín Ruiz Martín" userId="e54b14ac-9992-4b44-bb0f-8ee7a2060432" providerId="ADAL" clId="{1C9CBFA9-7AFE-464F-AAAD-60BEF6A8ED47}" dt="2021-04-07T09:20:39.952" v="2" actId="27107"/>
        <pc:sldMkLst>
          <pc:docMk/>
          <pc:sldMk cId="362809718" sldId="337"/>
        </pc:sldMkLst>
        <pc:spChg chg="mod">
          <ac:chgData name="Agustín Ruiz Martín" userId="e54b14ac-9992-4b44-bb0f-8ee7a2060432" providerId="ADAL" clId="{1C9CBFA9-7AFE-464F-AAAD-60BEF6A8ED47}" dt="2021-04-07T09:20:39.952" v="2" actId="27107"/>
          <ac:spMkLst>
            <pc:docMk/>
            <pc:sldMk cId="362809718" sldId="337"/>
            <ac:spMk id="4" creationId="{1016E4DC-3689-4E0A-9064-4C4CC57FE77E}"/>
          </ac:spMkLst>
        </pc:spChg>
      </pc:sldChg>
    </pc:docChg>
  </pc:docChgLst>
  <pc:docChgLst>
    <pc:chgData name="Agustín Ruiz Martín" userId="e54b14ac-9992-4b44-bb0f-8ee7a2060432" providerId="ADAL" clId="{E56BE2F5-2786-461A-97C3-EC76479453FD}"/>
    <pc:docChg chg="undo custSel modSld">
      <pc:chgData name="Agustín Ruiz Martín" userId="e54b14ac-9992-4b44-bb0f-8ee7a2060432" providerId="ADAL" clId="{E56BE2F5-2786-461A-97C3-EC76479453FD}" dt="2021-03-10T11:01:51.993" v="224" actId="20577"/>
      <pc:docMkLst>
        <pc:docMk/>
      </pc:docMkLst>
      <pc:sldChg chg="modSp mod">
        <pc:chgData name="Agustín Ruiz Martín" userId="e54b14ac-9992-4b44-bb0f-8ee7a2060432" providerId="ADAL" clId="{E56BE2F5-2786-461A-97C3-EC76479453FD}" dt="2021-03-10T10:44:40.612" v="1" actId="20577"/>
        <pc:sldMkLst>
          <pc:docMk/>
          <pc:sldMk cId="995843671" sldId="258"/>
        </pc:sldMkLst>
        <pc:spChg chg="mod">
          <ac:chgData name="Agustín Ruiz Martín" userId="e54b14ac-9992-4b44-bb0f-8ee7a2060432" providerId="ADAL" clId="{E56BE2F5-2786-461A-97C3-EC76479453FD}" dt="2021-03-10T10:44:40.612" v="1" actId="20577"/>
          <ac:spMkLst>
            <pc:docMk/>
            <pc:sldMk cId="995843671" sldId="258"/>
            <ac:spMk id="12" creationId="{128FAC81-A1F6-454B-A805-3943A7CE848D}"/>
          </ac:spMkLst>
        </pc:spChg>
      </pc:sldChg>
      <pc:sldChg chg="modSp mod">
        <pc:chgData name="Agustín Ruiz Martín" userId="e54b14ac-9992-4b44-bb0f-8ee7a2060432" providerId="ADAL" clId="{E56BE2F5-2786-461A-97C3-EC76479453FD}" dt="2021-03-10T10:44:47.247" v="3" actId="20577"/>
        <pc:sldMkLst>
          <pc:docMk/>
          <pc:sldMk cId="2047009461" sldId="260"/>
        </pc:sldMkLst>
        <pc:spChg chg="mod">
          <ac:chgData name="Agustín Ruiz Martín" userId="e54b14ac-9992-4b44-bb0f-8ee7a2060432" providerId="ADAL" clId="{E56BE2F5-2786-461A-97C3-EC76479453FD}" dt="2021-03-10T10:44:47.247" v="3" actId="20577"/>
          <ac:spMkLst>
            <pc:docMk/>
            <pc:sldMk cId="2047009461" sldId="260"/>
            <ac:spMk id="12" creationId="{F6095A8A-9B19-45DA-A520-8DC96EF7D18A}"/>
          </ac:spMkLst>
        </pc:spChg>
      </pc:sldChg>
      <pc:sldChg chg="modSp mod">
        <pc:chgData name="Agustín Ruiz Martín" userId="e54b14ac-9992-4b44-bb0f-8ee7a2060432" providerId="ADAL" clId="{E56BE2F5-2786-461A-97C3-EC76479453FD}" dt="2021-03-10T10:48:12.741" v="21" actId="20577"/>
        <pc:sldMkLst>
          <pc:docMk/>
          <pc:sldMk cId="3775993810" sldId="261"/>
        </pc:sldMkLst>
        <pc:spChg chg="mod">
          <ac:chgData name="Agustín Ruiz Martín" userId="e54b14ac-9992-4b44-bb0f-8ee7a2060432" providerId="ADAL" clId="{E56BE2F5-2786-461A-97C3-EC76479453FD}" dt="2021-03-10T10:48:12.741" v="21" actId="20577"/>
          <ac:spMkLst>
            <pc:docMk/>
            <pc:sldMk cId="3775993810" sldId="261"/>
            <ac:spMk id="5" creationId="{00000000-0000-0000-0000-000000000000}"/>
          </ac:spMkLst>
        </pc:spChg>
        <pc:spChg chg="mod">
          <ac:chgData name="Agustín Ruiz Martín" userId="e54b14ac-9992-4b44-bb0f-8ee7a2060432" providerId="ADAL" clId="{E56BE2F5-2786-461A-97C3-EC76479453FD}" dt="2021-03-10T10:44:55.808" v="5" actId="20577"/>
          <ac:spMkLst>
            <pc:docMk/>
            <pc:sldMk cId="3775993810" sldId="261"/>
            <ac:spMk id="11" creationId="{1692A917-3515-4CD5-B9D8-0936A65DA88F}"/>
          </ac:spMkLst>
        </pc:spChg>
      </pc:sldChg>
      <pc:sldChg chg="modSp mod">
        <pc:chgData name="Agustín Ruiz Martín" userId="e54b14ac-9992-4b44-bb0f-8ee7a2060432" providerId="ADAL" clId="{E56BE2F5-2786-461A-97C3-EC76479453FD}" dt="2021-03-10T10:51:37.657" v="87" actId="20577"/>
        <pc:sldMkLst>
          <pc:docMk/>
          <pc:sldMk cId="2806527216" sldId="288"/>
        </pc:sldMkLst>
        <pc:spChg chg="mod">
          <ac:chgData name="Agustín Ruiz Martín" userId="e54b14ac-9992-4b44-bb0f-8ee7a2060432" providerId="ADAL" clId="{E56BE2F5-2786-461A-97C3-EC76479453FD}" dt="2021-03-10T10:51:37.657" v="87" actId="20577"/>
          <ac:spMkLst>
            <pc:docMk/>
            <pc:sldMk cId="2806527216" sldId="288"/>
            <ac:spMk id="16" creationId="{F3113336-B8E7-4437-BCDB-0A41C522594A}"/>
          </ac:spMkLst>
        </pc:spChg>
      </pc:sldChg>
      <pc:sldChg chg="modSp mod">
        <pc:chgData name="Agustín Ruiz Martín" userId="e54b14ac-9992-4b44-bb0f-8ee7a2060432" providerId="ADAL" clId="{E56BE2F5-2786-461A-97C3-EC76479453FD}" dt="2021-03-10T10:51:43.242" v="89" actId="20577"/>
        <pc:sldMkLst>
          <pc:docMk/>
          <pc:sldMk cId="3001263320" sldId="289"/>
        </pc:sldMkLst>
        <pc:spChg chg="mod">
          <ac:chgData name="Agustín Ruiz Martín" userId="e54b14ac-9992-4b44-bb0f-8ee7a2060432" providerId="ADAL" clId="{E56BE2F5-2786-461A-97C3-EC76479453FD}" dt="2021-03-10T10:51:43.242" v="89" actId="20577"/>
          <ac:spMkLst>
            <pc:docMk/>
            <pc:sldMk cId="3001263320" sldId="289"/>
            <ac:spMk id="7" creationId="{3861106E-E073-436E-96A4-1E602D51145D}"/>
          </ac:spMkLst>
        </pc:spChg>
      </pc:sldChg>
      <pc:sldChg chg="modSp mod">
        <pc:chgData name="Agustín Ruiz Martín" userId="e54b14ac-9992-4b44-bb0f-8ee7a2060432" providerId="ADAL" clId="{E56BE2F5-2786-461A-97C3-EC76479453FD}" dt="2021-03-10T10:51:51.878" v="91" actId="20577"/>
        <pc:sldMkLst>
          <pc:docMk/>
          <pc:sldMk cId="2357909679" sldId="290"/>
        </pc:sldMkLst>
        <pc:spChg chg="mod">
          <ac:chgData name="Agustín Ruiz Martín" userId="e54b14ac-9992-4b44-bb0f-8ee7a2060432" providerId="ADAL" clId="{E56BE2F5-2786-461A-97C3-EC76479453FD}" dt="2021-03-10T10:51:51.878" v="91" actId="20577"/>
          <ac:spMkLst>
            <pc:docMk/>
            <pc:sldMk cId="2357909679" sldId="290"/>
            <ac:spMk id="7" creationId="{3861106E-E073-436E-96A4-1E602D51145D}"/>
          </ac:spMkLst>
        </pc:spChg>
      </pc:sldChg>
      <pc:sldChg chg="modSp mod">
        <pc:chgData name="Agustín Ruiz Martín" userId="e54b14ac-9992-4b44-bb0f-8ee7a2060432" providerId="ADAL" clId="{E56BE2F5-2786-461A-97C3-EC76479453FD}" dt="2021-03-10T10:53:40.080" v="109" actId="20577"/>
        <pc:sldMkLst>
          <pc:docMk/>
          <pc:sldMk cId="2061351431" sldId="291"/>
        </pc:sldMkLst>
        <pc:spChg chg="mod">
          <ac:chgData name="Agustín Ruiz Martín" userId="e54b14ac-9992-4b44-bb0f-8ee7a2060432" providerId="ADAL" clId="{E56BE2F5-2786-461A-97C3-EC76479453FD}" dt="2021-03-10T10:52:07.123" v="95" actId="20577"/>
          <ac:spMkLst>
            <pc:docMk/>
            <pc:sldMk cId="2061351431" sldId="291"/>
            <ac:spMk id="7" creationId="{3861106E-E073-436E-96A4-1E602D51145D}"/>
          </ac:spMkLst>
        </pc:spChg>
        <pc:spChg chg="mod">
          <ac:chgData name="Agustín Ruiz Martín" userId="e54b14ac-9992-4b44-bb0f-8ee7a2060432" providerId="ADAL" clId="{E56BE2F5-2786-461A-97C3-EC76479453FD}" dt="2021-03-10T10:53:40.080" v="109" actId="20577"/>
          <ac:spMkLst>
            <pc:docMk/>
            <pc:sldMk cId="2061351431" sldId="291"/>
            <ac:spMk id="8" creationId="{EEF2FD5C-CCF4-4A11-B7FF-F0802C9C153B}"/>
          </ac:spMkLst>
        </pc:spChg>
      </pc:sldChg>
      <pc:sldChg chg="modSp mod">
        <pc:chgData name="Agustín Ruiz Martín" userId="e54b14ac-9992-4b44-bb0f-8ee7a2060432" providerId="ADAL" clId="{E56BE2F5-2786-461A-97C3-EC76479453FD}" dt="2021-03-10T10:52:01.305" v="93" actId="20577"/>
        <pc:sldMkLst>
          <pc:docMk/>
          <pc:sldMk cId="2223624001" sldId="292"/>
        </pc:sldMkLst>
        <pc:spChg chg="mod">
          <ac:chgData name="Agustín Ruiz Martín" userId="e54b14ac-9992-4b44-bb0f-8ee7a2060432" providerId="ADAL" clId="{E56BE2F5-2786-461A-97C3-EC76479453FD}" dt="2021-03-10T10:52:01.305" v="93" actId="20577"/>
          <ac:spMkLst>
            <pc:docMk/>
            <pc:sldMk cId="2223624001" sldId="292"/>
            <ac:spMk id="7" creationId="{3861106E-E073-436E-96A4-1E602D51145D}"/>
          </ac:spMkLst>
        </pc:spChg>
      </pc:sldChg>
      <pc:sldChg chg="modSp mod">
        <pc:chgData name="Agustín Ruiz Martín" userId="e54b14ac-9992-4b44-bb0f-8ee7a2060432" providerId="ADAL" clId="{E56BE2F5-2786-461A-97C3-EC76479453FD}" dt="2021-03-10T10:53:33.937" v="107" actId="20577"/>
        <pc:sldMkLst>
          <pc:docMk/>
          <pc:sldMk cId="2695833986" sldId="293"/>
        </pc:sldMkLst>
        <pc:spChg chg="mod">
          <ac:chgData name="Agustín Ruiz Martín" userId="e54b14ac-9992-4b44-bb0f-8ee7a2060432" providerId="ADAL" clId="{E56BE2F5-2786-461A-97C3-EC76479453FD}" dt="2021-03-10T10:52:14.175" v="97" actId="20577"/>
          <ac:spMkLst>
            <pc:docMk/>
            <pc:sldMk cId="2695833986" sldId="293"/>
            <ac:spMk id="7" creationId="{3861106E-E073-436E-96A4-1E602D51145D}"/>
          </ac:spMkLst>
        </pc:spChg>
        <pc:spChg chg="mod">
          <ac:chgData name="Agustín Ruiz Martín" userId="e54b14ac-9992-4b44-bb0f-8ee7a2060432" providerId="ADAL" clId="{E56BE2F5-2786-461A-97C3-EC76479453FD}" dt="2021-03-10T10:53:33.937" v="107" actId="20577"/>
          <ac:spMkLst>
            <pc:docMk/>
            <pc:sldMk cId="2695833986" sldId="293"/>
            <ac:spMk id="8" creationId="{EEF2FD5C-CCF4-4A11-B7FF-F0802C9C153B}"/>
          </ac:spMkLst>
        </pc:spChg>
      </pc:sldChg>
      <pc:sldChg chg="modSp mod">
        <pc:chgData name="Agustín Ruiz Martín" userId="e54b14ac-9992-4b44-bb0f-8ee7a2060432" providerId="ADAL" clId="{E56BE2F5-2786-461A-97C3-EC76479453FD}" dt="2021-03-10T10:53:28.498" v="105" actId="20577"/>
        <pc:sldMkLst>
          <pc:docMk/>
          <pc:sldMk cId="3700354798" sldId="294"/>
        </pc:sldMkLst>
        <pc:spChg chg="mod">
          <ac:chgData name="Agustín Ruiz Martín" userId="e54b14ac-9992-4b44-bb0f-8ee7a2060432" providerId="ADAL" clId="{E56BE2F5-2786-461A-97C3-EC76479453FD}" dt="2021-03-10T10:52:19.630" v="99" actId="20577"/>
          <ac:spMkLst>
            <pc:docMk/>
            <pc:sldMk cId="3700354798" sldId="294"/>
            <ac:spMk id="7" creationId="{3861106E-E073-436E-96A4-1E602D51145D}"/>
          </ac:spMkLst>
        </pc:spChg>
        <pc:spChg chg="mod">
          <ac:chgData name="Agustín Ruiz Martín" userId="e54b14ac-9992-4b44-bb0f-8ee7a2060432" providerId="ADAL" clId="{E56BE2F5-2786-461A-97C3-EC76479453FD}" dt="2021-03-10T10:53:28.498" v="105" actId="20577"/>
          <ac:spMkLst>
            <pc:docMk/>
            <pc:sldMk cId="3700354798" sldId="294"/>
            <ac:spMk id="8" creationId="{EEF2FD5C-CCF4-4A11-B7FF-F0802C9C153B}"/>
          </ac:spMkLst>
        </pc:spChg>
      </pc:sldChg>
      <pc:sldChg chg="modSp mod">
        <pc:chgData name="Agustín Ruiz Martín" userId="e54b14ac-9992-4b44-bb0f-8ee7a2060432" providerId="ADAL" clId="{E56BE2F5-2786-461A-97C3-EC76479453FD}" dt="2021-03-10T10:53:23.278" v="103" actId="20577"/>
        <pc:sldMkLst>
          <pc:docMk/>
          <pc:sldMk cId="3125599226" sldId="295"/>
        </pc:sldMkLst>
        <pc:spChg chg="mod">
          <ac:chgData name="Agustín Ruiz Martín" userId="e54b14ac-9992-4b44-bb0f-8ee7a2060432" providerId="ADAL" clId="{E56BE2F5-2786-461A-97C3-EC76479453FD}" dt="2021-03-10T10:53:12.798" v="101" actId="20577"/>
          <ac:spMkLst>
            <pc:docMk/>
            <pc:sldMk cId="3125599226" sldId="295"/>
            <ac:spMk id="7" creationId="{3861106E-E073-436E-96A4-1E602D51145D}"/>
          </ac:spMkLst>
        </pc:spChg>
        <pc:spChg chg="mod">
          <ac:chgData name="Agustín Ruiz Martín" userId="e54b14ac-9992-4b44-bb0f-8ee7a2060432" providerId="ADAL" clId="{E56BE2F5-2786-461A-97C3-EC76479453FD}" dt="2021-03-10T10:53:23.278" v="103" actId="20577"/>
          <ac:spMkLst>
            <pc:docMk/>
            <pc:sldMk cId="3125599226" sldId="295"/>
            <ac:spMk id="8" creationId="{EEF2FD5C-CCF4-4A11-B7FF-F0802C9C153B}"/>
          </ac:spMkLst>
        </pc:spChg>
      </pc:sldChg>
      <pc:sldChg chg="modSp mod">
        <pc:chgData name="Agustín Ruiz Martín" userId="e54b14ac-9992-4b44-bb0f-8ee7a2060432" providerId="ADAL" clId="{E56BE2F5-2786-461A-97C3-EC76479453FD}" dt="2021-03-10T10:48:56.337" v="39" actId="20577"/>
        <pc:sldMkLst>
          <pc:docMk/>
          <pc:sldMk cId="424285981" sldId="296"/>
        </pc:sldMkLst>
        <pc:spChg chg="mod">
          <ac:chgData name="Agustín Ruiz Martín" userId="e54b14ac-9992-4b44-bb0f-8ee7a2060432" providerId="ADAL" clId="{E56BE2F5-2786-461A-97C3-EC76479453FD}" dt="2021-03-10T10:48:56.337" v="39" actId="20577"/>
          <ac:spMkLst>
            <pc:docMk/>
            <pc:sldMk cId="424285981" sldId="296"/>
            <ac:spMk id="5" creationId="{00000000-0000-0000-0000-000000000000}"/>
          </ac:spMkLst>
        </pc:spChg>
        <pc:spChg chg="mod">
          <ac:chgData name="Agustín Ruiz Martín" userId="e54b14ac-9992-4b44-bb0f-8ee7a2060432" providerId="ADAL" clId="{E56BE2F5-2786-461A-97C3-EC76479453FD}" dt="2021-03-10T10:48:33.461" v="23" actId="20577"/>
          <ac:spMkLst>
            <pc:docMk/>
            <pc:sldMk cId="424285981" sldId="296"/>
            <ac:spMk id="11" creationId="{1692A917-3515-4CD5-B9D8-0936A65DA88F}"/>
          </ac:spMkLst>
        </pc:spChg>
      </pc:sldChg>
      <pc:sldChg chg="modSp mod">
        <pc:chgData name="Agustín Ruiz Martín" userId="e54b14ac-9992-4b44-bb0f-8ee7a2060432" providerId="ADAL" clId="{E56BE2F5-2786-461A-97C3-EC76479453FD}" dt="2021-03-10T10:54:14.953" v="111" actId="20577"/>
        <pc:sldMkLst>
          <pc:docMk/>
          <pc:sldMk cId="3495345642" sldId="297"/>
        </pc:sldMkLst>
        <pc:spChg chg="mod">
          <ac:chgData name="Agustín Ruiz Martín" userId="e54b14ac-9992-4b44-bb0f-8ee7a2060432" providerId="ADAL" clId="{E56BE2F5-2786-461A-97C3-EC76479453FD}" dt="2021-03-10T10:54:14.953" v="111" actId="20577"/>
          <ac:spMkLst>
            <pc:docMk/>
            <pc:sldMk cId="3495345642" sldId="297"/>
            <ac:spMk id="16" creationId="{F3113336-B8E7-4437-BCDB-0A41C522594A}"/>
          </ac:spMkLst>
        </pc:spChg>
      </pc:sldChg>
      <pc:sldChg chg="modSp mod">
        <pc:chgData name="Agustín Ruiz Martín" userId="e54b14ac-9992-4b44-bb0f-8ee7a2060432" providerId="ADAL" clId="{E56BE2F5-2786-461A-97C3-EC76479453FD}" dt="2021-03-10T10:54:19.638" v="113" actId="20577"/>
        <pc:sldMkLst>
          <pc:docMk/>
          <pc:sldMk cId="2963499031" sldId="298"/>
        </pc:sldMkLst>
        <pc:spChg chg="mod">
          <ac:chgData name="Agustín Ruiz Martín" userId="e54b14ac-9992-4b44-bb0f-8ee7a2060432" providerId="ADAL" clId="{E56BE2F5-2786-461A-97C3-EC76479453FD}" dt="2021-03-10T10:54:19.638" v="113" actId="20577"/>
          <ac:spMkLst>
            <pc:docMk/>
            <pc:sldMk cId="2963499031" sldId="298"/>
            <ac:spMk id="16" creationId="{F3113336-B8E7-4437-BCDB-0A41C522594A}"/>
          </ac:spMkLst>
        </pc:spChg>
      </pc:sldChg>
      <pc:sldChg chg="modSp mod">
        <pc:chgData name="Agustín Ruiz Martín" userId="e54b14ac-9992-4b44-bb0f-8ee7a2060432" providerId="ADAL" clId="{E56BE2F5-2786-461A-97C3-EC76479453FD}" dt="2021-03-10T10:54:27.687" v="115" actId="20577"/>
        <pc:sldMkLst>
          <pc:docMk/>
          <pc:sldMk cId="4054719311" sldId="299"/>
        </pc:sldMkLst>
        <pc:spChg chg="mod">
          <ac:chgData name="Agustín Ruiz Martín" userId="e54b14ac-9992-4b44-bb0f-8ee7a2060432" providerId="ADAL" clId="{E56BE2F5-2786-461A-97C3-EC76479453FD}" dt="2021-03-10T10:54:27.687" v="115" actId="20577"/>
          <ac:spMkLst>
            <pc:docMk/>
            <pc:sldMk cId="4054719311" sldId="299"/>
            <ac:spMk id="16" creationId="{F3113336-B8E7-4437-BCDB-0A41C522594A}"/>
          </ac:spMkLst>
        </pc:spChg>
      </pc:sldChg>
      <pc:sldChg chg="modSp mod">
        <pc:chgData name="Agustín Ruiz Martín" userId="e54b14ac-9992-4b44-bb0f-8ee7a2060432" providerId="ADAL" clId="{E56BE2F5-2786-461A-97C3-EC76479453FD}" dt="2021-03-10T10:54:34.727" v="117" actId="20577"/>
        <pc:sldMkLst>
          <pc:docMk/>
          <pc:sldMk cId="2268443641" sldId="300"/>
        </pc:sldMkLst>
        <pc:spChg chg="mod">
          <ac:chgData name="Agustín Ruiz Martín" userId="e54b14ac-9992-4b44-bb0f-8ee7a2060432" providerId="ADAL" clId="{E56BE2F5-2786-461A-97C3-EC76479453FD}" dt="2021-03-10T10:54:34.727" v="117" actId="20577"/>
          <ac:spMkLst>
            <pc:docMk/>
            <pc:sldMk cId="2268443641" sldId="300"/>
            <ac:spMk id="16" creationId="{F3113336-B8E7-4437-BCDB-0A41C522594A}"/>
          </ac:spMkLst>
        </pc:spChg>
      </pc:sldChg>
      <pc:sldChg chg="modSp mod">
        <pc:chgData name="Agustín Ruiz Martín" userId="e54b14ac-9992-4b44-bb0f-8ee7a2060432" providerId="ADAL" clId="{E56BE2F5-2786-461A-97C3-EC76479453FD}" dt="2021-03-10T10:55:11.401" v="119" actId="20577"/>
        <pc:sldMkLst>
          <pc:docMk/>
          <pc:sldMk cId="1658889935" sldId="301"/>
        </pc:sldMkLst>
        <pc:spChg chg="mod">
          <ac:chgData name="Agustín Ruiz Martín" userId="e54b14ac-9992-4b44-bb0f-8ee7a2060432" providerId="ADAL" clId="{E56BE2F5-2786-461A-97C3-EC76479453FD}" dt="2021-03-10T10:55:11.401" v="119" actId="20577"/>
          <ac:spMkLst>
            <pc:docMk/>
            <pc:sldMk cId="1658889935" sldId="301"/>
            <ac:spMk id="16" creationId="{F3113336-B8E7-4437-BCDB-0A41C522594A}"/>
          </ac:spMkLst>
        </pc:spChg>
      </pc:sldChg>
      <pc:sldChg chg="modSp mod">
        <pc:chgData name="Agustín Ruiz Martín" userId="e54b14ac-9992-4b44-bb0f-8ee7a2060432" providerId="ADAL" clId="{E56BE2F5-2786-461A-97C3-EC76479453FD}" dt="2021-03-10T10:55:33.048" v="127" actId="20577"/>
        <pc:sldMkLst>
          <pc:docMk/>
          <pc:sldMk cId="366426788" sldId="302"/>
        </pc:sldMkLst>
        <pc:spChg chg="mod">
          <ac:chgData name="Agustín Ruiz Martín" userId="e54b14ac-9992-4b44-bb0f-8ee7a2060432" providerId="ADAL" clId="{E56BE2F5-2786-461A-97C3-EC76479453FD}" dt="2021-03-10T10:55:33.048" v="127" actId="20577"/>
          <ac:spMkLst>
            <pc:docMk/>
            <pc:sldMk cId="366426788" sldId="302"/>
            <ac:spMk id="16" creationId="{F3113336-B8E7-4437-BCDB-0A41C522594A}"/>
          </ac:spMkLst>
        </pc:spChg>
      </pc:sldChg>
      <pc:sldChg chg="modSp mod">
        <pc:chgData name="Agustín Ruiz Martín" userId="e54b14ac-9992-4b44-bb0f-8ee7a2060432" providerId="ADAL" clId="{E56BE2F5-2786-461A-97C3-EC76479453FD}" dt="2021-03-10T10:55:38.422" v="129" actId="20577"/>
        <pc:sldMkLst>
          <pc:docMk/>
          <pc:sldMk cId="1687044750" sldId="303"/>
        </pc:sldMkLst>
        <pc:spChg chg="mod">
          <ac:chgData name="Agustín Ruiz Martín" userId="e54b14ac-9992-4b44-bb0f-8ee7a2060432" providerId="ADAL" clId="{E56BE2F5-2786-461A-97C3-EC76479453FD}" dt="2021-03-10T10:55:38.422" v="129" actId="20577"/>
          <ac:spMkLst>
            <pc:docMk/>
            <pc:sldMk cId="1687044750" sldId="303"/>
            <ac:spMk id="16" creationId="{F3113336-B8E7-4437-BCDB-0A41C522594A}"/>
          </ac:spMkLst>
        </pc:spChg>
      </pc:sldChg>
      <pc:sldChg chg="modSp mod">
        <pc:chgData name="Agustín Ruiz Martín" userId="e54b14ac-9992-4b44-bb0f-8ee7a2060432" providerId="ADAL" clId="{E56BE2F5-2786-461A-97C3-EC76479453FD}" dt="2021-03-10T10:55:43.116" v="131" actId="20577"/>
        <pc:sldMkLst>
          <pc:docMk/>
          <pc:sldMk cId="967868268" sldId="304"/>
        </pc:sldMkLst>
        <pc:spChg chg="mod">
          <ac:chgData name="Agustín Ruiz Martín" userId="e54b14ac-9992-4b44-bb0f-8ee7a2060432" providerId="ADAL" clId="{E56BE2F5-2786-461A-97C3-EC76479453FD}" dt="2021-03-10T10:55:43.116" v="131" actId="20577"/>
          <ac:spMkLst>
            <pc:docMk/>
            <pc:sldMk cId="967868268" sldId="304"/>
            <ac:spMk id="16" creationId="{F3113336-B8E7-4437-BCDB-0A41C522594A}"/>
          </ac:spMkLst>
        </pc:spChg>
      </pc:sldChg>
      <pc:sldChg chg="modSp mod">
        <pc:chgData name="Agustín Ruiz Martín" userId="e54b14ac-9992-4b44-bb0f-8ee7a2060432" providerId="ADAL" clId="{E56BE2F5-2786-461A-97C3-EC76479453FD}" dt="2021-03-10T10:55:16.483" v="121" actId="20577"/>
        <pc:sldMkLst>
          <pc:docMk/>
          <pc:sldMk cId="1384493590" sldId="305"/>
        </pc:sldMkLst>
        <pc:spChg chg="mod">
          <ac:chgData name="Agustín Ruiz Martín" userId="e54b14ac-9992-4b44-bb0f-8ee7a2060432" providerId="ADAL" clId="{E56BE2F5-2786-461A-97C3-EC76479453FD}" dt="2021-03-10T10:51:04.895" v="85" actId="20577"/>
          <ac:spMkLst>
            <pc:docMk/>
            <pc:sldMk cId="1384493590" sldId="305"/>
            <ac:spMk id="9" creationId="{339838E8-083C-454A-B1F3-115117A35D40}"/>
          </ac:spMkLst>
        </pc:spChg>
        <pc:spChg chg="mod">
          <ac:chgData name="Agustín Ruiz Martín" userId="e54b14ac-9992-4b44-bb0f-8ee7a2060432" providerId="ADAL" clId="{E56BE2F5-2786-461A-97C3-EC76479453FD}" dt="2021-03-10T10:55:16.483" v="121" actId="20577"/>
          <ac:spMkLst>
            <pc:docMk/>
            <pc:sldMk cId="1384493590" sldId="305"/>
            <ac:spMk id="16" creationId="{F3113336-B8E7-4437-BCDB-0A41C522594A}"/>
          </ac:spMkLst>
        </pc:spChg>
      </pc:sldChg>
      <pc:sldChg chg="modSp mod">
        <pc:chgData name="Agustín Ruiz Martín" userId="e54b14ac-9992-4b44-bb0f-8ee7a2060432" providerId="ADAL" clId="{E56BE2F5-2786-461A-97C3-EC76479453FD}" dt="2021-03-10T10:55:22.720" v="123" actId="20577"/>
        <pc:sldMkLst>
          <pc:docMk/>
          <pc:sldMk cId="4127694761" sldId="306"/>
        </pc:sldMkLst>
        <pc:spChg chg="mod">
          <ac:chgData name="Agustín Ruiz Martín" userId="e54b14ac-9992-4b44-bb0f-8ee7a2060432" providerId="ADAL" clId="{E56BE2F5-2786-461A-97C3-EC76479453FD}" dt="2021-03-10T10:55:22.720" v="123" actId="20577"/>
          <ac:spMkLst>
            <pc:docMk/>
            <pc:sldMk cId="4127694761" sldId="306"/>
            <ac:spMk id="16" creationId="{F3113336-B8E7-4437-BCDB-0A41C522594A}"/>
          </ac:spMkLst>
        </pc:spChg>
      </pc:sldChg>
      <pc:sldChg chg="modSp mod">
        <pc:chgData name="Agustín Ruiz Martín" userId="e54b14ac-9992-4b44-bb0f-8ee7a2060432" providerId="ADAL" clId="{E56BE2F5-2786-461A-97C3-EC76479453FD}" dt="2021-03-10T10:55:28.579" v="125" actId="20577"/>
        <pc:sldMkLst>
          <pc:docMk/>
          <pc:sldMk cId="2008299994" sldId="307"/>
        </pc:sldMkLst>
        <pc:spChg chg="mod">
          <ac:chgData name="Agustín Ruiz Martín" userId="e54b14ac-9992-4b44-bb0f-8ee7a2060432" providerId="ADAL" clId="{E56BE2F5-2786-461A-97C3-EC76479453FD}" dt="2021-03-10T10:55:28.579" v="125" actId="20577"/>
          <ac:spMkLst>
            <pc:docMk/>
            <pc:sldMk cId="2008299994" sldId="307"/>
            <ac:spMk id="16" creationId="{F3113336-B8E7-4437-BCDB-0A41C522594A}"/>
          </ac:spMkLst>
        </pc:spChg>
      </pc:sldChg>
      <pc:sldChg chg="modSp mod">
        <pc:chgData name="Agustín Ruiz Martín" userId="e54b14ac-9992-4b44-bb0f-8ee7a2060432" providerId="ADAL" clId="{E56BE2F5-2786-461A-97C3-EC76479453FD}" dt="2021-03-10T10:55:48.867" v="133" actId="20577"/>
        <pc:sldMkLst>
          <pc:docMk/>
          <pc:sldMk cId="3008775491" sldId="308"/>
        </pc:sldMkLst>
        <pc:spChg chg="mod">
          <ac:chgData name="Agustín Ruiz Martín" userId="e54b14ac-9992-4b44-bb0f-8ee7a2060432" providerId="ADAL" clId="{E56BE2F5-2786-461A-97C3-EC76479453FD}" dt="2021-03-10T10:50:57.689" v="83" actId="20577"/>
          <ac:spMkLst>
            <pc:docMk/>
            <pc:sldMk cId="3008775491" sldId="308"/>
            <ac:spMk id="9" creationId="{339838E8-083C-454A-B1F3-115117A35D40}"/>
          </ac:spMkLst>
        </pc:spChg>
        <pc:spChg chg="mod">
          <ac:chgData name="Agustín Ruiz Martín" userId="e54b14ac-9992-4b44-bb0f-8ee7a2060432" providerId="ADAL" clId="{E56BE2F5-2786-461A-97C3-EC76479453FD}" dt="2021-03-10T10:55:48.867" v="133" actId="20577"/>
          <ac:spMkLst>
            <pc:docMk/>
            <pc:sldMk cId="3008775491" sldId="308"/>
            <ac:spMk id="16" creationId="{F3113336-B8E7-4437-BCDB-0A41C522594A}"/>
          </ac:spMkLst>
        </pc:spChg>
      </pc:sldChg>
      <pc:sldChg chg="modSp mod">
        <pc:chgData name="Agustín Ruiz Martín" userId="e54b14ac-9992-4b44-bb0f-8ee7a2060432" providerId="ADAL" clId="{E56BE2F5-2786-461A-97C3-EC76479453FD}" dt="2021-03-10T10:55:56.691" v="135" actId="20577"/>
        <pc:sldMkLst>
          <pc:docMk/>
          <pc:sldMk cId="392218326" sldId="309"/>
        </pc:sldMkLst>
        <pc:spChg chg="mod">
          <ac:chgData name="Agustín Ruiz Martín" userId="e54b14ac-9992-4b44-bb0f-8ee7a2060432" providerId="ADAL" clId="{E56BE2F5-2786-461A-97C3-EC76479453FD}" dt="2021-03-10T10:55:56.691" v="135" actId="20577"/>
          <ac:spMkLst>
            <pc:docMk/>
            <pc:sldMk cId="392218326" sldId="309"/>
            <ac:spMk id="16" creationId="{F3113336-B8E7-4437-BCDB-0A41C522594A}"/>
          </ac:spMkLst>
        </pc:spChg>
      </pc:sldChg>
      <pc:sldChg chg="modSp mod">
        <pc:chgData name="Agustín Ruiz Martín" userId="e54b14ac-9992-4b44-bb0f-8ee7a2060432" providerId="ADAL" clId="{E56BE2F5-2786-461A-97C3-EC76479453FD}" dt="2021-03-10T10:56:01.924" v="137" actId="20577"/>
        <pc:sldMkLst>
          <pc:docMk/>
          <pc:sldMk cId="2379973535" sldId="310"/>
        </pc:sldMkLst>
        <pc:spChg chg="mod">
          <ac:chgData name="Agustín Ruiz Martín" userId="e54b14ac-9992-4b44-bb0f-8ee7a2060432" providerId="ADAL" clId="{E56BE2F5-2786-461A-97C3-EC76479453FD}" dt="2021-03-10T10:56:01.924" v="137" actId="20577"/>
          <ac:spMkLst>
            <pc:docMk/>
            <pc:sldMk cId="2379973535" sldId="310"/>
            <ac:spMk id="16" creationId="{F3113336-B8E7-4437-BCDB-0A41C522594A}"/>
          </ac:spMkLst>
        </pc:spChg>
      </pc:sldChg>
      <pc:sldChg chg="modSp mod">
        <pc:chgData name="Agustín Ruiz Martín" userId="e54b14ac-9992-4b44-bb0f-8ee7a2060432" providerId="ADAL" clId="{E56BE2F5-2786-461A-97C3-EC76479453FD}" dt="2021-03-10T10:56:16.560" v="143" actId="20577"/>
        <pc:sldMkLst>
          <pc:docMk/>
          <pc:sldMk cId="756884564" sldId="311"/>
        </pc:sldMkLst>
        <pc:spChg chg="mod">
          <ac:chgData name="Agustín Ruiz Martín" userId="e54b14ac-9992-4b44-bb0f-8ee7a2060432" providerId="ADAL" clId="{E56BE2F5-2786-461A-97C3-EC76479453FD}" dt="2021-03-10T10:56:16.560" v="143" actId="20577"/>
          <ac:spMkLst>
            <pc:docMk/>
            <pc:sldMk cId="756884564" sldId="311"/>
            <ac:spMk id="16" creationId="{F3113336-B8E7-4437-BCDB-0A41C522594A}"/>
          </ac:spMkLst>
        </pc:spChg>
      </pc:sldChg>
      <pc:sldChg chg="modSp mod">
        <pc:chgData name="Agustín Ruiz Martín" userId="e54b14ac-9992-4b44-bb0f-8ee7a2060432" providerId="ADAL" clId="{E56BE2F5-2786-461A-97C3-EC76479453FD}" dt="2021-03-10T10:56:14.330" v="141" actId="1035"/>
        <pc:sldMkLst>
          <pc:docMk/>
          <pc:sldMk cId="4071759216" sldId="312"/>
        </pc:sldMkLst>
        <pc:spChg chg="mod">
          <ac:chgData name="Agustín Ruiz Martín" userId="e54b14ac-9992-4b44-bb0f-8ee7a2060432" providerId="ADAL" clId="{E56BE2F5-2786-461A-97C3-EC76479453FD}" dt="2021-03-10T10:49:29.832" v="57" actId="20577"/>
          <ac:spMkLst>
            <pc:docMk/>
            <pc:sldMk cId="4071759216" sldId="312"/>
            <ac:spMk id="5" creationId="{00000000-0000-0000-0000-000000000000}"/>
          </ac:spMkLst>
        </pc:spChg>
        <pc:spChg chg="mod">
          <ac:chgData name="Agustín Ruiz Martín" userId="e54b14ac-9992-4b44-bb0f-8ee7a2060432" providerId="ADAL" clId="{E56BE2F5-2786-461A-97C3-EC76479453FD}" dt="2021-03-10T10:56:14.330" v="141" actId="1035"/>
          <ac:spMkLst>
            <pc:docMk/>
            <pc:sldMk cId="4071759216" sldId="312"/>
            <ac:spMk id="11" creationId="{1692A917-3515-4CD5-B9D8-0936A65DA88F}"/>
          </ac:spMkLst>
        </pc:spChg>
      </pc:sldChg>
      <pc:sldChg chg="modSp mod">
        <pc:chgData name="Agustín Ruiz Martín" userId="e54b14ac-9992-4b44-bb0f-8ee7a2060432" providerId="ADAL" clId="{E56BE2F5-2786-461A-97C3-EC76479453FD}" dt="2021-03-10T10:56:27.188" v="145" actId="20577"/>
        <pc:sldMkLst>
          <pc:docMk/>
          <pc:sldMk cId="2099878844" sldId="313"/>
        </pc:sldMkLst>
        <pc:spChg chg="mod">
          <ac:chgData name="Agustín Ruiz Martín" userId="e54b14ac-9992-4b44-bb0f-8ee7a2060432" providerId="ADAL" clId="{E56BE2F5-2786-461A-97C3-EC76479453FD}" dt="2021-03-10T10:56:27.188" v="145" actId="20577"/>
          <ac:spMkLst>
            <pc:docMk/>
            <pc:sldMk cId="2099878844" sldId="313"/>
            <ac:spMk id="16" creationId="{F3113336-B8E7-4437-BCDB-0A41C522594A}"/>
          </ac:spMkLst>
        </pc:spChg>
      </pc:sldChg>
      <pc:sldChg chg="modSp mod">
        <pc:chgData name="Agustín Ruiz Martín" userId="e54b14ac-9992-4b44-bb0f-8ee7a2060432" providerId="ADAL" clId="{E56BE2F5-2786-461A-97C3-EC76479453FD}" dt="2021-03-10T10:56:37.376" v="149" actId="20577"/>
        <pc:sldMkLst>
          <pc:docMk/>
          <pc:sldMk cId="4206679556" sldId="314"/>
        </pc:sldMkLst>
        <pc:spChg chg="mod">
          <ac:chgData name="Agustín Ruiz Martín" userId="e54b14ac-9992-4b44-bb0f-8ee7a2060432" providerId="ADAL" clId="{E56BE2F5-2786-461A-97C3-EC76479453FD}" dt="2021-03-10T10:56:37.376" v="149" actId="20577"/>
          <ac:spMkLst>
            <pc:docMk/>
            <pc:sldMk cId="4206679556" sldId="314"/>
            <ac:spMk id="4" creationId="{A36755E7-7105-4E67-B81C-B973DCF97DBF}"/>
          </ac:spMkLst>
        </pc:spChg>
        <pc:spChg chg="mod">
          <ac:chgData name="Agustín Ruiz Martín" userId="e54b14ac-9992-4b44-bb0f-8ee7a2060432" providerId="ADAL" clId="{E56BE2F5-2786-461A-97C3-EC76479453FD}" dt="2021-03-10T10:56:32.216" v="147" actId="20577"/>
          <ac:spMkLst>
            <pc:docMk/>
            <pc:sldMk cId="4206679556" sldId="314"/>
            <ac:spMk id="16" creationId="{F3113336-B8E7-4437-BCDB-0A41C522594A}"/>
          </ac:spMkLst>
        </pc:spChg>
      </pc:sldChg>
      <pc:sldChg chg="modSp mod">
        <pc:chgData name="Agustín Ruiz Martín" userId="e54b14ac-9992-4b44-bb0f-8ee7a2060432" providerId="ADAL" clId="{E56BE2F5-2786-461A-97C3-EC76479453FD}" dt="2021-03-10T10:56:47.109" v="153" actId="20577"/>
        <pc:sldMkLst>
          <pc:docMk/>
          <pc:sldMk cId="2615790265" sldId="315"/>
        </pc:sldMkLst>
        <pc:spChg chg="mod">
          <ac:chgData name="Agustín Ruiz Martín" userId="e54b14ac-9992-4b44-bb0f-8ee7a2060432" providerId="ADAL" clId="{E56BE2F5-2786-461A-97C3-EC76479453FD}" dt="2021-03-10T10:56:47.109" v="153" actId="20577"/>
          <ac:spMkLst>
            <pc:docMk/>
            <pc:sldMk cId="2615790265" sldId="315"/>
            <ac:spMk id="4" creationId="{A36755E7-7105-4E67-B81C-B973DCF97DBF}"/>
          </ac:spMkLst>
        </pc:spChg>
        <pc:spChg chg="mod">
          <ac:chgData name="Agustín Ruiz Martín" userId="e54b14ac-9992-4b44-bb0f-8ee7a2060432" providerId="ADAL" clId="{E56BE2F5-2786-461A-97C3-EC76479453FD}" dt="2021-03-10T10:56:43.509" v="151" actId="20577"/>
          <ac:spMkLst>
            <pc:docMk/>
            <pc:sldMk cId="2615790265" sldId="315"/>
            <ac:spMk id="16" creationId="{F3113336-B8E7-4437-BCDB-0A41C522594A}"/>
          </ac:spMkLst>
        </pc:spChg>
      </pc:sldChg>
      <pc:sldChg chg="modSp mod">
        <pc:chgData name="Agustín Ruiz Martín" userId="e54b14ac-9992-4b44-bb0f-8ee7a2060432" providerId="ADAL" clId="{E56BE2F5-2786-461A-97C3-EC76479453FD}" dt="2021-03-10T10:56:55.418" v="157" actId="20577"/>
        <pc:sldMkLst>
          <pc:docMk/>
          <pc:sldMk cId="2255150293" sldId="317"/>
        </pc:sldMkLst>
        <pc:spChg chg="mod">
          <ac:chgData name="Agustín Ruiz Martín" userId="e54b14ac-9992-4b44-bb0f-8ee7a2060432" providerId="ADAL" clId="{E56BE2F5-2786-461A-97C3-EC76479453FD}" dt="2021-03-10T10:56:55.418" v="157" actId="20577"/>
          <ac:spMkLst>
            <pc:docMk/>
            <pc:sldMk cId="2255150293" sldId="317"/>
            <ac:spMk id="4" creationId="{A36755E7-7105-4E67-B81C-B973DCF97DBF}"/>
          </ac:spMkLst>
        </pc:spChg>
        <pc:spChg chg="mod">
          <ac:chgData name="Agustín Ruiz Martín" userId="e54b14ac-9992-4b44-bb0f-8ee7a2060432" providerId="ADAL" clId="{E56BE2F5-2786-461A-97C3-EC76479453FD}" dt="2021-03-10T10:56:52.535" v="155" actId="20577"/>
          <ac:spMkLst>
            <pc:docMk/>
            <pc:sldMk cId="2255150293" sldId="317"/>
            <ac:spMk id="16" creationId="{F3113336-B8E7-4437-BCDB-0A41C522594A}"/>
          </ac:spMkLst>
        </pc:spChg>
      </pc:sldChg>
      <pc:sldChg chg="modSp mod">
        <pc:chgData name="Agustín Ruiz Martín" userId="e54b14ac-9992-4b44-bb0f-8ee7a2060432" providerId="ADAL" clId="{E56BE2F5-2786-461A-97C3-EC76479453FD}" dt="2021-03-10T10:57:25.088" v="161" actId="20577"/>
        <pc:sldMkLst>
          <pc:docMk/>
          <pc:sldMk cId="3604686895" sldId="318"/>
        </pc:sldMkLst>
        <pc:spChg chg="mod">
          <ac:chgData name="Agustín Ruiz Martín" userId="e54b14ac-9992-4b44-bb0f-8ee7a2060432" providerId="ADAL" clId="{E56BE2F5-2786-461A-97C3-EC76479453FD}" dt="2021-03-10T10:57:25.088" v="161" actId="20577"/>
          <ac:spMkLst>
            <pc:docMk/>
            <pc:sldMk cId="3604686895" sldId="318"/>
            <ac:spMk id="4" creationId="{A36755E7-7105-4E67-B81C-B973DCF97DBF}"/>
          </ac:spMkLst>
        </pc:spChg>
        <pc:spChg chg="mod">
          <ac:chgData name="Agustín Ruiz Martín" userId="e54b14ac-9992-4b44-bb0f-8ee7a2060432" providerId="ADAL" clId="{E56BE2F5-2786-461A-97C3-EC76479453FD}" dt="2021-03-10T10:57:21.858" v="159" actId="20577"/>
          <ac:spMkLst>
            <pc:docMk/>
            <pc:sldMk cId="3604686895" sldId="318"/>
            <ac:spMk id="16" creationId="{F3113336-B8E7-4437-BCDB-0A41C522594A}"/>
          </ac:spMkLst>
        </pc:spChg>
      </pc:sldChg>
      <pc:sldChg chg="modSp mod">
        <pc:chgData name="Agustín Ruiz Martín" userId="e54b14ac-9992-4b44-bb0f-8ee7a2060432" providerId="ADAL" clId="{E56BE2F5-2786-461A-97C3-EC76479453FD}" dt="2021-03-10T10:57:40.740" v="165" actId="20577"/>
        <pc:sldMkLst>
          <pc:docMk/>
          <pc:sldMk cId="1314630637" sldId="319"/>
        </pc:sldMkLst>
        <pc:spChg chg="mod">
          <ac:chgData name="Agustín Ruiz Martín" userId="e54b14ac-9992-4b44-bb0f-8ee7a2060432" providerId="ADAL" clId="{E56BE2F5-2786-461A-97C3-EC76479453FD}" dt="2021-03-10T10:57:40.740" v="165" actId="20577"/>
          <ac:spMkLst>
            <pc:docMk/>
            <pc:sldMk cId="1314630637" sldId="319"/>
            <ac:spMk id="4" creationId="{A36755E7-7105-4E67-B81C-B973DCF97DBF}"/>
          </ac:spMkLst>
        </pc:spChg>
        <pc:spChg chg="mod">
          <ac:chgData name="Agustín Ruiz Martín" userId="e54b14ac-9992-4b44-bb0f-8ee7a2060432" providerId="ADAL" clId="{E56BE2F5-2786-461A-97C3-EC76479453FD}" dt="2021-03-10T10:57:35.988" v="163" actId="20577"/>
          <ac:spMkLst>
            <pc:docMk/>
            <pc:sldMk cId="1314630637" sldId="319"/>
            <ac:spMk id="16" creationId="{F3113336-B8E7-4437-BCDB-0A41C522594A}"/>
          </ac:spMkLst>
        </pc:spChg>
      </pc:sldChg>
      <pc:sldChg chg="modSp mod">
        <pc:chgData name="Agustín Ruiz Martín" userId="e54b14ac-9992-4b44-bb0f-8ee7a2060432" providerId="ADAL" clId="{E56BE2F5-2786-461A-97C3-EC76479453FD}" dt="2021-03-10T11:01:17.999" v="218" actId="20577"/>
        <pc:sldMkLst>
          <pc:docMk/>
          <pc:sldMk cId="1879824793" sldId="320"/>
        </pc:sldMkLst>
        <pc:spChg chg="mod">
          <ac:chgData name="Agustín Ruiz Martín" userId="e54b14ac-9992-4b44-bb0f-8ee7a2060432" providerId="ADAL" clId="{E56BE2F5-2786-461A-97C3-EC76479453FD}" dt="2021-03-10T11:01:17.999" v="218" actId="20577"/>
          <ac:spMkLst>
            <pc:docMk/>
            <pc:sldMk cId="1879824793" sldId="320"/>
            <ac:spMk id="16" creationId="{F3113336-B8E7-4437-BCDB-0A41C522594A}"/>
          </ac:spMkLst>
        </pc:spChg>
      </pc:sldChg>
      <pc:sldChg chg="modSp mod">
        <pc:chgData name="Agustín Ruiz Martín" userId="e54b14ac-9992-4b44-bb0f-8ee7a2060432" providerId="ADAL" clId="{E56BE2F5-2786-461A-97C3-EC76479453FD}" dt="2021-03-10T10:58:01.739" v="169" actId="20577"/>
        <pc:sldMkLst>
          <pc:docMk/>
          <pc:sldMk cId="3378354243" sldId="321"/>
        </pc:sldMkLst>
        <pc:spChg chg="mod">
          <ac:chgData name="Agustín Ruiz Martín" userId="e54b14ac-9992-4b44-bb0f-8ee7a2060432" providerId="ADAL" clId="{E56BE2F5-2786-461A-97C3-EC76479453FD}" dt="2021-03-10T10:58:01.739" v="169" actId="20577"/>
          <ac:spMkLst>
            <pc:docMk/>
            <pc:sldMk cId="3378354243" sldId="321"/>
            <ac:spMk id="4" creationId="{A36755E7-7105-4E67-B81C-B973DCF97DBF}"/>
          </ac:spMkLst>
        </pc:spChg>
        <pc:spChg chg="mod">
          <ac:chgData name="Agustín Ruiz Martín" userId="e54b14ac-9992-4b44-bb0f-8ee7a2060432" providerId="ADAL" clId="{E56BE2F5-2786-461A-97C3-EC76479453FD}" dt="2021-03-10T10:57:58.893" v="167" actId="20577"/>
          <ac:spMkLst>
            <pc:docMk/>
            <pc:sldMk cId="3378354243" sldId="321"/>
            <ac:spMk id="16" creationId="{F3113336-B8E7-4437-BCDB-0A41C522594A}"/>
          </ac:spMkLst>
        </pc:spChg>
      </pc:sldChg>
      <pc:sldChg chg="modSp mod">
        <pc:chgData name="Agustín Ruiz Martín" userId="e54b14ac-9992-4b44-bb0f-8ee7a2060432" providerId="ADAL" clId="{E56BE2F5-2786-461A-97C3-EC76479453FD}" dt="2021-03-10T10:58:25.084" v="173" actId="20577"/>
        <pc:sldMkLst>
          <pc:docMk/>
          <pc:sldMk cId="381587047" sldId="322"/>
        </pc:sldMkLst>
        <pc:spChg chg="mod">
          <ac:chgData name="Agustín Ruiz Martín" userId="e54b14ac-9992-4b44-bb0f-8ee7a2060432" providerId="ADAL" clId="{E56BE2F5-2786-461A-97C3-EC76479453FD}" dt="2021-03-10T10:58:25.084" v="173" actId="20577"/>
          <ac:spMkLst>
            <pc:docMk/>
            <pc:sldMk cId="381587047" sldId="322"/>
            <ac:spMk id="4" creationId="{A36755E7-7105-4E67-B81C-B973DCF97DBF}"/>
          </ac:spMkLst>
        </pc:spChg>
        <pc:spChg chg="mod">
          <ac:chgData name="Agustín Ruiz Martín" userId="e54b14ac-9992-4b44-bb0f-8ee7a2060432" providerId="ADAL" clId="{E56BE2F5-2786-461A-97C3-EC76479453FD}" dt="2021-03-10T10:50:46.657" v="81" actId="20577"/>
          <ac:spMkLst>
            <pc:docMk/>
            <pc:sldMk cId="381587047" sldId="322"/>
            <ac:spMk id="9" creationId="{05FC0DB5-50FC-4A34-B1BB-87A715690866}"/>
          </ac:spMkLst>
        </pc:spChg>
        <pc:spChg chg="mod">
          <ac:chgData name="Agustín Ruiz Martín" userId="e54b14ac-9992-4b44-bb0f-8ee7a2060432" providerId="ADAL" clId="{E56BE2F5-2786-461A-97C3-EC76479453FD}" dt="2021-03-10T10:58:21.892" v="171" actId="20577"/>
          <ac:spMkLst>
            <pc:docMk/>
            <pc:sldMk cId="381587047" sldId="322"/>
            <ac:spMk id="16" creationId="{F3113336-B8E7-4437-BCDB-0A41C522594A}"/>
          </ac:spMkLst>
        </pc:spChg>
      </pc:sldChg>
      <pc:sldChg chg="modSp mod">
        <pc:chgData name="Agustín Ruiz Martín" userId="e54b14ac-9992-4b44-bb0f-8ee7a2060432" providerId="ADAL" clId="{E56BE2F5-2786-461A-97C3-EC76479453FD}" dt="2021-03-10T10:58:34.048" v="177" actId="20577"/>
        <pc:sldMkLst>
          <pc:docMk/>
          <pc:sldMk cId="3917760305" sldId="323"/>
        </pc:sldMkLst>
        <pc:spChg chg="mod">
          <ac:chgData name="Agustín Ruiz Martín" userId="e54b14ac-9992-4b44-bb0f-8ee7a2060432" providerId="ADAL" clId="{E56BE2F5-2786-461A-97C3-EC76479453FD}" dt="2021-03-10T10:58:34.048" v="177" actId="20577"/>
          <ac:spMkLst>
            <pc:docMk/>
            <pc:sldMk cId="3917760305" sldId="323"/>
            <ac:spMk id="4" creationId="{A36755E7-7105-4E67-B81C-B973DCF97DBF}"/>
          </ac:spMkLst>
        </pc:spChg>
        <pc:spChg chg="mod">
          <ac:chgData name="Agustín Ruiz Martín" userId="e54b14ac-9992-4b44-bb0f-8ee7a2060432" providerId="ADAL" clId="{E56BE2F5-2786-461A-97C3-EC76479453FD}" dt="2021-03-10T10:58:29.908" v="175" actId="20577"/>
          <ac:spMkLst>
            <pc:docMk/>
            <pc:sldMk cId="3917760305" sldId="323"/>
            <ac:spMk id="16" creationId="{F3113336-B8E7-4437-BCDB-0A41C522594A}"/>
          </ac:spMkLst>
        </pc:spChg>
      </pc:sldChg>
      <pc:sldChg chg="modSp mod">
        <pc:chgData name="Agustín Ruiz Martín" userId="e54b14ac-9992-4b44-bb0f-8ee7a2060432" providerId="ADAL" clId="{E56BE2F5-2786-461A-97C3-EC76479453FD}" dt="2021-03-10T10:58:41.623" v="181" actId="20577"/>
        <pc:sldMkLst>
          <pc:docMk/>
          <pc:sldMk cId="919819977" sldId="324"/>
        </pc:sldMkLst>
        <pc:spChg chg="mod">
          <ac:chgData name="Agustín Ruiz Martín" userId="e54b14ac-9992-4b44-bb0f-8ee7a2060432" providerId="ADAL" clId="{E56BE2F5-2786-461A-97C3-EC76479453FD}" dt="2021-03-10T10:58:41.623" v="181" actId="20577"/>
          <ac:spMkLst>
            <pc:docMk/>
            <pc:sldMk cId="919819977" sldId="324"/>
            <ac:spMk id="4" creationId="{A36755E7-7105-4E67-B81C-B973DCF97DBF}"/>
          </ac:spMkLst>
        </pc:spChg>
        <pc:spChg chg="mod">
          <ac:chgData name="Agustín Ruiz Martín" userId="e54b14ac-9992-4b44-bb0f-8ee7a2060432" providerId="ADAL" clId="{E56BE2F5-2786-461A-97C3-EC76479453FD}" dt="2021-03-10T10:58:38.805" v="179" actId="20577"/>
          <ac:spMkLst>
            <pc:docMk/>
            <pc:sldMk cId="919819977" sldId="324"/>
            <ac:spMk id="16" creationId="{F3113336-B8E7-4437-BCDB-0A41C522594A}"/>
          </ac:spMkLst>
        </pc:spChg>
      </pc:sldChg>
      <pc:sldChg chg="modSp mod">
        <pc:chgData name="Agustín Ruiz Martín" userId="e54b14ac-9992-4b44-bb0f-8ee7a2060432" providerId="ADAL" clId="{E56BE2F5-2786-461A-97C3-EC76479453FD}" dt="2021-03-10T10:58:51.020" v="185" actId="20577"/>
        <pc:sldMkLst>
          <pc:docMk/>
          <pc:sldMk cId="3094414973" sldId="325"/>
        </pc:sldMkLst>
        <pc:spChg chg="mod">
          <ac:chgData name="Agustín Ruiz Martín" userId="e54b14ac-9992-4b44-bb0f-8ee7a2060432" providerId="ADAL" clId="{E56BE2F5-2786-461A-97C3-EC76479453FD}" dt="2021-03-10T10:58:51.020" v="185" actId="20577"/>
          <ac:spMkLst>
            <pc:docMk/>
            <pc:sldMk cId="3094414973" sldId="325"/>
            <ac:spMk id="4" creationId="{A36755E7-7105-4E67-B81C-B973DCF97DBF}"/>
          </ac:spMkLst>
        </pc:spChg>
        <pc:spChg chg="mod">
          <ac:chgData name="Agustín Ruiz Martín" userId="e54b14ac-9992-4b44-bb0f-8ee7a2060432" providerId="ADAL" clId="{E56BE2F5-2786-461A-97C3-EC76479453FD}" dt="2021-03-10T10:58:47.307" v="183" actId="20577"/>
          <ac:spMkLst>
            <pc:docMk/>
            <pc:sldMk cId="3094414973" sldId="325"/>
            <ac:spMk id="16" creationId="{F3113336-B8E7-4437-BCDB-0A41C522594A}"/>
          </ac:spMkLst>
        </pc:spChg>
      </pc:sldChg>
      <pc:sldChg chg="modSp mod">
        <pc:chgData name="Agustín Ruiz Martín" userId="e54b14ac-9992-4b44-bb0f-8ee7a2060432" providerId="ADAL" clId="{E56BE2F5-2786-461A-97C3-EC76479453FD}" dt="2021-03-10T10:59:15.949" v="193" actId="20577"/>
        <pc:sldMkLst>
          <pc:docMk/>
          <pc:sldMk cId="1448518692" sldId="326"/>
        </pc:sldMkLst>
        <pc:spChg chg="mod">
          <ac:chgData name="Agustín Ruiz Martín" userId="e54b14ac-9992-4b44-bb0f-8ee7a2060432" providerId="ADAL" clId="{E56BE2F5-2786-461A-97C3-EC76479453FD}" dt="2021-03-10T10:59:15.949" v="193" actId="20577"/>
          <ac:spMkLst>
            <pc:docMk/>
            <pc:sldMk cId="1448518692" sldId="326"/>
            <ac:spMk id="4" creationId="{A36755E7-7105-4E67-B81C-B973DCF97DBF}"/>
          </ac:spMkLst>
        </pc:spChg>
        <pc:spChg chg="mod">
          <ac:chgData name="Agustín Ruiz Martín" userId="e54b14ac-9992-4b44-bb0f-8ee7a2060432" providerId="ADAL" clId="{E56BE2F5-2786-461A-97C3-EC76479453FD}" dt="2021-03-10T10:59:12.500" v="191" actId="20577"/>
          <ac:spMkLst>
            <pc:docMk/>
            <pc:sldMk cId="1448518692" sldId="326"/>
            <ac:spMk id="16" creationId="{F3113336-B8E7-4437-BCDB-0A41C522594A}"/>
          </ac:spMkLst>
        </pc:spChg>
      </pc:sldChg>
      <pc:sldChg chg="modSp mod">
        <pc:chgData name="Agustín Ruiz Martín" userId="e54b14ac-9992-4b44-bb0f-8ee7a2060432" providerId="ADAL" clId="{E56BE2F5-2786-461A-97C3-EC76479453FD}" dt="2021-03-10T10:59:04.601" v="189" actId="20577"/>
        <pc:sldMkLst>
          <pc:docMk/>
          <pc:sldMk cId="1660049494" sldId="327"/>
        </pc:sldMkLst>
        <pc:spChg chg="mod">
          <ac:chgData name="Agustín Ruiz Martín" userId="e54b14ac-9992-4b44-bb0f-8ee7a2060432" providerId="ADAL" clId="{E56BE2F5-2786-461A-97C3-EC76479453FD}" dt="2021-03-10T10:59:04.601" v="189" actId="20577"/>
          <ac:spMkLst>
            <pc:docMk/>
            <pc:sldMk cId="1660049494" sldId="327"/>
            <ac:spMk id="4" creationId="{A36755E7-7105-4E67-B81C-B973DCF97DBF}"/>
          </ac:spMkLst>
        </pc:spChg>
        <pc:spChg chg="mod">
          <ac:chgData name="Agustín Ruiz Martín" userId="e54b14ac-9992-4b44-bb0f-8ee7a2060432" providerId="ADAL" clId="{E56BE2F5-2786-461A-97C3-EC76479453FD}" dt="2021-03-10T10:59:01.571" v="187" actId="20577"/>
          <ac:spMkLst>
            <pc:docMk/>
            <pc:sldMk cId="1660049494" sldId="327"/>
            <ac:spMk id="16" creationId="{F3113336-B8E7-4437-BCDB-0A41C522594A}"/>
          </ac:spMkLst>
        </pc:spChg>
      </pc:sldChg>
      <pc:sldChg chg="modSp mod">
        <pc:chgData name="Agustín Ruiz Martín" userId="e54b14ac-9992-4b44-bb0f-8ee7a2060432" providerId="ADAL" clId="{E56BE2F5-2786-461A-97C3-EC76479453FD}" dt="2021-03-10T10:59:41.927" v="197" actId="20577"/>
        <pc:sldMkLst>
          <pc:docMk/>
          <pc:sldMk cId="2448556590" sldId="328"/>
        </pc:sldMkLst>
        <pc:spChg chg="mod">
          <ac:chgData name="Agustín Ruiz Martín" userId="e54b14ac-9992-4b44-bb0f-8ee7a2060432" providerId="ADAL" clId="{E56BE2F5-2786-461A-97C3-EC76479453FD}" dt="2021-03-10T10:59:41.927" v="197" actId="20577"/>
          <ac:spMkLst>
            <pc:docMk/>
            <pc:sldMk cId="2448556590" sldId="328"/>
            <ac:spMk id="4" creationId="{A36755E7-7105-4E67-B81C-B973DCF97DBF}"/>
          </ac:spMkLst>
        </pc:spChg>
        <pc:spChg chg="mod">
          <ac:chgData name="Agustín Ruiz Martín" userId="e54b14ac-9992-4b44-bb0f-8ee7a2060432" providerId="ADAL" clId="{E56BE2F5-2786-461A-97C3-EC76479453FD}" dt="2021-03-10T10:50:38.817" v="79" actId="20577"/>
          <ac:spMkLst>
            <pc:docMk/>
            <pc:sldMk cId="2448556590" sldId="328"/>
            <ac:spMk id="12" creationId="{13135886-AF82-4420-8A67-2410F487E9E6}"/>
          </ac:spMkLst>
        </pc:spChg>
        <pc:spChg chg="mod">
          <ac:chgData name="Agustín Ruiz Martín" userId="e54b14ac-9992-4b44-bb0f-8ee7a2060432" providerId="ADAL" clId="{E56BE2F5-2786-461A-97C3-EC76479453FD}" dt="2021-03-10T10:59:39.172" v="195" actId="20577"/>
          <ac:spMkLst>
            <pc:docMk/>
            <pc:sldMk cId="2448556590" sldId="328"/>
            <ac:spMk id="16" creationId="{F3113336-B8E7-4437-BCDB-0A41C522594A}"/>
          </ac:spMkLst>
        </pc:spChg>
      </pc:sldChg>
      <pc:sldChg chg="modSp mod">
        <pc:chgData name="Agustín Ruiz Martín" userId="e54b14ac-9992-4b44-bb0f-8ee7a2060432" providerId="ADAL" clId="{E56BE2F5-2786-461A-97C3-EC76479453FD}" dt="2021-03-10T10:59:51.909" v="201" actId="20577"/>
        <pc:sldMkLst>
          <pc:docMk/>
          <pc:sldMk cId="3906450046" sldId="329"/>
        </pc:sldMkLst>
        <pc:spChg chg="mod">
          <ac:chgData name="Agustín Ruiz Martín" userId="e54b14ac-9992-4b44-bb0f-8ee7a2060432" providerId="ADAL" clId="{E56BE2F5-2786-461A-97C3-EC76479453FD}" dt="2021-03-10T10:59:51.909" v="201" actId="20577"/>
          <ac:spMkLst>
            <pc:docMk/>
            <pc:sldMk cId="3906450046" sldId="329"/>
            <ac:spMk id="4" creationId="{A36755E7-7105-4E67-B81C-B973DCF97DBF}"/>
          </ac:spMkLst>
        </pc:spChg>
        <pc:spChg chg="mod">
          <ac:chgData name="Agustín Ruiz Martín" userId="e54b14ac-9992-4b44-bb0f-8ee7a2060432" providerId="ADAL" clId="{E56BE2F5-2786-461A-97C3-EC76479453FD}" dt="2021-03-10T10:59:48.962" v="199" actId="20577"/>
          <ac:spMkLst>
            <pc:docMk/>
            <pc:sldMk cId="3906450046" sldId="329"/>
            <ac:spMk id="16" creationId="{F3113336-B8E7-4437-BCDB-0A41C522594A}"/>
          </ac:spMkLst>
        </pc:spChg>
      </pc:sldChg>
      <pc:sldChg chg="modSp mod">
        <pc:chgData name="Agustín Ruiz Martín" userId="e54b14ac-9992-4b44-bb0f-8ee7a2060432" providerId="ADAL" clId="{E56BE2F5-2786-461A-97C3-EC76479453FD}" dt="2021-03-10T11:00:33.845" v="205" actId="20577"/>
        <pc:sldMkLst>
          <pc:docMk/>
          <pc:sldMk cId="1035678589" sldId="330"/>
        </pc:sldMkLst>
        <pc:spChg chg="mod">
          <ac:chgData name="Agustín Ruiz Martín" userId="e54b14ac-9992-4b44-bb0f-8ee7a2060432" providerId="ADAL" clId="{E56BE2F5-2786-461A-97C3-EC76479453FD}" dt="2021-03-10T11:00:33.845" v="205" actId="20577"/>
          <ac:spMkLst>
            <pc:docMk/>
            <pc:sldMk cId="1035678589" sldId="330"/>
            <ac:spMk id="6" creationId="{05483DC1-7C13-46B7-BB60-2D4AC3377C73}"/>
          </ac:spMkLst>
        </pc:spChg>
        <pc:spChg chg="mod">
          <ac:chgData name="Agustín Ruiz Martín" userId="e54b14ac-9992-4b44-bb0f-8ee7a2060432" providerId="ADAL" clId="{E56BE2F5-2786-461A-97C3-EC76479453FD}" dt="2021-03-10T11:00:30.025" v="203" actId="20577"/>
          <ac:spMkLst>
            <pc:docMk/>
            <pc:sldMk cId="1035678589" sldId="330"/>
            <ac:spMk id="16" creationId="{F3113336-B8E7-4437-BCDB-0A41C522594A}"/>
          </ac:spMkLst>
        </pc:spChg>
      </pc:sldChg>
      <pc:sldChg chg="modSp mod">
        <pc:chgData name="Agustín Ruiz Martín" userId="e54b14ac-9992-4b44-bb0f-8ee7a2060432" providerId="ADAL" clId="{E56BE2F5-2786-461A-97C3-EC76479453FD}" dt="2021-03-10T11:01:08.245" v="216" actId="20577"/>
        <pc:sldMkLst>
          <pc:docMk/>
          <pc:sldMk cId="4203819808" sldId="331"/>
        </pc:sldMkLst>
        <pc:spChg chg="mod">
          <ac:chgData name="Agustín Ruiz Martín" userId="e54b14ac-9992-4b44-bb0f-8ee7a2060432" providerId="ADAL" clId="{E56BE2F5-2786-461A-97C3-EC76479453FD}" dt="2021-03-10T11:01:08.245" v="216" actId="20577"/>
          <ac:spMkLst>
            <pc:docMk/>
            <pc:sldMk cId="4203819808" sldId="331"/>
            <ac:spMk id="6" creationId="{4A1FB4ED-70A5-4CA0-8DEB-422009FF8EFF}"/>
          </ac:spMkLst>
        </pc:spChg>
        <pc:spChg chg="mod">
          <ac:chgData name="Agustín Ruiz Martín" userId="e54b14ac-9992-4b44-bb0f-8ee7a2060432" providerId="ADAL" clId="{E56BE2F5-2786-461A-97C3-EC76479453FD}" dt="2021-03-10T11:01:03.915" v="214" actId="20577"/>
          <ac:spMkLst>
            <pc:docMk/>
            <pc:sldMk cId="4203819808" sldId="331"/>
            <ac:spMk id="16" creationId="{F3113336-B8E7-4437-BCDB-0A41C522594A}"/>
          </ac:spMkLst>
        </pc:spChg>
      </pc:sldChg>
      <pc:sldChg chg="modSp mod">
        <pc:chgData name="Agustín Ruiz Martín" userId="e54b14ac-9992-4b44-bb0f-8ee7a2060432" providerId="ADAL" clId="{E56BE2F5-2786-461A-97C3-EC76479453FD}" dt="2021-03-10T11:00:42.755" v="209" actId="20577"/>
        <pc:sldMkLst>
          <pc:docMk/>
          <pc:sldMk cId="1011795336" sldId="332"/>
        </pc:sldMkLst>
        <pc:spChg chg="mod">
          <ac:chgData name="Agustín Ruiz Martín" userId="e54b14ac-9992-4b44-bb0f-8ee7a2060432" providerId="ADAL" clId="{E56BE2F5-2786-461A-97C3-EC76479453FD}" dt="2021-03-10T11:00:42.755" v="209" actId="20577"/>
          <ac:spMkLst>
            <pc:docMk/>
            <pc:sldMk cId="1011795336" sldId="332"/>
            <ac:spMk id="6" creationId="{05483DC1-7C13-46B7-BB60-2D4AC3377C73}"/>
          </ac:spMkLst>
        </pc:spChg>
        <pc:spChg chg="mod">
          <ac:chgData name="Agustín Ruiz Martín" userId="e54b14ac-9992-4b44-bb0f-8ee7a2060432" providerId="ADAL" clId="{E56BE2F5-2786-461A-97C3-EC76479453FD}" dt="2021-03-10T11:00:39.043" v="207" actId="20577"/>
          <ac:spMkLst>
            <pc:docMk/>
            <pc:sldMk cId="1011795336" sldId="332"/>
            <ac:spMk id="16" creationId="{F3113336-B8E7-4437-BCDB-0A41C522594A}"/>
          </ac:spMkLst>
        </pc:spChg>
      </pc:sldChg>
      <pc:sldChg chg="modSp mod">
        <pc:chgData name="Agustín Ruiz Martín" userId="e54b14ac-9992-4b44-bb0f-8ee7a2060432" providerId="ADAL" clId="{E56BE2F5-2786-461A-97C3-EC76479453FD}" dt="2021-03-10T11:00:56.252" v="212" actId="20577"/>
        <pc:sldMkLst>
          <pc:docMk/>
          <pc:sldMk cId="302165368" sldId="333"/>
        </pc:sldMkLst>
        <pc:spChg chg="mod">
          <ac:chgData name="Agustín Ruiz Martín" userId="e54b14ac-9992-4b44-bb0f-8ee7a2060432" providerId="ADAL" clId="{E56BE2F5-2786-461A-97C3-EC76479453FD}" dt="2021-03-10T11:00:56.252" v="212" actId="20577"/>
          <ac:spMkLst>
            <pc:docMk/>
            <pc:sldMk cId="302165368" sldId="333"/>
            <ac:spMk id="6" creationId="{05483DC1-7C13-46B7-BB60-2D4AC3377C73}"/>
          </ac:spMkLst>
        </pc:spChg>
        <pc:spChg chg="mod">
          <ac:chgData name="Agustín Ruiz Martín" userId="e54b14ac-9992-4b44-bb0f-8ee7a2060432" providerId="ADAL" clId="{E56BE2F5-2786-461A-97C3-EC76479453FD}" dt="2021-03-10T11:00:52.851" v="211" actId="20577"/>
          <ac:spMkLst>
            <pc:docMk/>
            <pc:sldMk cId="302165368" sldId="333"/>
            <ac:spMk id="16" creationId="{F3113336-B8E7-4437-BCDB-0A41C522594A}"/>
          </ac:spMkLst>
        </pc:spChg>
      </pc:sldChg>
      <pc:sldChg chg="modSp mod">
        <pc:chgData name="Agustín Ruiz Martín" userId="e54b14ac-9992-4b44-bb0f-8ee7a2060432" providerId="ADAL" clId="{E56BE2F5-2786-461A-97C3-EC76479453FD}" dt="2021-03-10T10:50:09.688" v="75" actId="20577"/>
        <pc:sldMkLst>
          <pc:docMk/>
          <pc:sldMk cId="3036577284" sldId="334"/>
        </pc:sldMkLst>
        <pc:spChg chg="mod">
          <ac:chgData name="Agustín Ruiz Martín" userId="e54b14ac-9992-4b44-bb0f-8ee7a2060432" providerId="ADAL" clId="{E56BE2F5-2786-461A-97C3-EC76479453FD}" dt="2021-03-10T10:50:09.688" v="75" actId="20577"/>
          <ac:spMkLst>
            <pc:docMk/>
            <pc:sldMk cId="3036577284" sldId="334"/>
            <ac:spMk id="5" creationId="{00000000-0000-0000-0000-000000000000}"/>
          </ac:spMkLst>
        </pc:spChg>
        <pc:spChg chg="mod">
          <ac:chgData name="Agustín Ruiz Martín" userId="e54b14ac-9992-4b44-bb0f-8ee7a2060432" providerId="ADAL" clId="{E56BE2F5-2786-461A-97C3-EC76479453FD}" dt="2021-03-10T10:49:46.668" v="59" actId="20577"/>
          <ac:spMkLst>
            <pc:docMk/>
            <pc:sldMk cId="3036577284" sldId="334"/>
            <ac:spMk id="11" creationId="{1692A917-3515-4CD5-B9D8-0936A65DA88F}"/>
          </ac:spMkLst>
        </pc:spChg>
      </pc:sldChg>
      <pc:sldChg chg="modSp mod">
        <pc:chgData name="Agustín Ruiz Martín" userId="e54b14ac-9992-4b44-bb0f-8ee7a2060432" providerId="ADAL" clId="{E56BE2F5-2786-461A-97C3-EC76479453FD}" dt="2021-03-10T11:01:28.515" v="220" actId="20577"/>
        <pc:sldMkLst>
          <pc:docMk/>
          <pc:sldMk cId="338343280" sldId="335"/>
        </pc:sldMkLst>
        <pc:spChg chg="mod">
          <ac:chgData name="Agustín Ruiz Martín" userId="e54b14ac-9992-4b44-bb0f-8ee7a2060432" providerId="ADAL" clId="{E56BE2F5-2786-461A-97C3-EC76479453FD}" dt="2021-03-10T11:01:28.515" v="220" actId="20577"/>
          <ac:spMkLst>
            <pc:docMk/>
            <pc:sldMk cId="338343280" sldId="335"/>
            <ac:spMk id="16" creationId="{F3113336-B8E7-4437-BCDB-0A41C522594A}"/>
          </ac:spMkLst>
        </pc:spChg>
      </pc:sldChg>
      <pc:sldChg chg="modSp mod">
        <pc:chgData name="Agustín Ruiz Martín" userId="e54b14ac-9992-4b44-bb0f-8ee7a2060432" providerId="ADAL" clId="{E56BE2F5-2786-461A-97C3-EC76479453FD}" dt="2021-03-10T11:01:33.511" v="222" actId="20577"/>
        <pc:sldMkLst>
          <pc:docMk/>
          <pc:sldMk cId="1768401139" sldId="336"/>
        </pc:sldMkLst>
        <pc:spChg chg="mod">
          <ac:chgData name="Agustín Ruiz Martín" userId="e54b14ac-9992-4b44-bb0f-8ee7a2060432" providerId="ADAL" clId="{E56BE2F5-2786-461A-97C3-EC76479453FD}" dt="2021-03-10T11:01:33.511" v="222" actId="20577"/>
          <ac:spMkLst>
            <pc:docMk/>
            <pc:sldMk cId="1768401139" sldId="336"/>
            <ac:spMk id="16" creationId="{F3113336-B8E7-4437-BCDB-0A41C522594A}"/>
          </ac:spMkLst>
        </pc:spChg>
      </pc:sldChg>
      <pc:sldChg chg="modSp mod">
        <pc:chgData name="Agustín Ruiz Martín" userId="e54b14ac-9992-4b44-bb0f-8ee7a2060432" providerId="ADAL" clId="{E56BE2F5-2786-461A-97C3-EC76479453FD}" dt="2021-03-10T11:01:51.993" v="224" actId="20577"/>
        <pc:sldMkLst>
          <pc:docMk/>
          <pc:sldMk cId="362809718" sldId="337"/>
        </pc:sldMkLst>
        <pc:spChg chg="mod">
          <ac:chgData name="Agustín Ruiz Martín" userId="e54b14ac-9992-4b44-bb0f-8ee7a2060432" providerId="ADAL" clId="{E56BE2F5-2786-461A-97C3-EC76479453FD}" dt="2021-03-10T10:50:27.208" v="77" actId="20577"/>
          <ac:spMkLst>
            <pc:docMk/>
            <pc:sldMk cId="362809718" sldId="337"/>
            <ac:spMk id="11" creationId="{AD5FD954-6F1C-4C8D-A1C1-89C215C9FE77}"/>
          </ac:spMkLst>
        </pc:spChg>
        <pc:spChg chg="mod">
          <ac:chgData name="Agustín Ruiz Martín" userId="e54b14ac-9992-4b44-bb0f-8ee7a2060432" providerId="ADAL" clId="{E56BE2F5-2786-461A-97C3-EC76479453FD}" dt="2021-03-10T11:01:51.993" v="224" actId="20577"/>
          <ac:spMkLst>
            <pc:docMk/>
            <pc:sldMk cId="362809718" sldId="337"/>
            <ac:spMk id="16" creationId="{F3113336-B8E7-4437-BCDB-0A41C522594A}"/>
          </ac:spMkLst>
        </pc:spChg>
      </pc:sldChg>
    </pc:docChg>
  </pc:docChgLst>
  <pc:docChgLst>
    <pc:chgData name="Agustín Ruiz Martín" userId="e54b14ac-9992-4b44-bb0f-8ee7a2060432" providerId="ADAL" clId="{3F091959-99AB-4EE4-B5D2-BB75CADEE1E9}"/>
    <pc:docChg chg="undo custSel modSld">
      <pc:chgData name="Agustín Ruiz Martín" userId="e54b14ac-9992-4b44-bb0f-8ee7a2060432" providerId="ADAL" clId="{3F091959-99AB-4EE4-B5D2-BB75CADEE1E9}" dt="2021-04-27T07:35:43.711" v="1693" actId="20577"/>
      <pc:docMkLst>
        <pc:docMk/>
      </pc:docMkLst>
      <pc:sldChg chg="modSp">
        <pc:chgData name="Agustín Ruiz Martín" userId="e54b14ac-9992-4b44-bb0f-8ee7a2060432" providerId="ADAL" clId="{3F091959-99AB-4EE4-B5D2-BB75CADEE1E9}" dt="2021-04-06T13:18:33.279" v="3" actId="14861"/>
        <pc:sldMkLst>
          <pc:docMk/>
          <pc:sldMk cId="3001263320" sldId="289"/>
        </pc:sldMkLst>
        <pc:spChg chg="mod">
          <ac:chgData name="Agustín Ruiz Martín" userId="e54b14ac-9992-4b44-bb0f-8ee7a2060432" providerId="ADAL" clId="{3F091959-99AB-4EE4-B5D2-BB75CADEE1E9}" dt="2021-04-06T13:18:33.279" v="3" actId="14861"/>
          <ac:spMkLst>
            <pc:docMk/>
            <pc:sldMk cId="3001263320" sldId="289"/>
            <ac:spMk id="50" creationId="{75F00F92-8E96-413A-9010-247A2831BDCF}"/>
          </ac:spMkLst>
        </pc:spChg>
      </pc:sldChg>
      <pc:sldChg chg="modNotesTx">
        <pc:chgData name="Agustín Ruiz Martín" userId="e54b14ac-9992-4b44-bb0f-8ee7a2060432" providerId="ADAL" clId="{3F091959-99AB-4EE4-B5D2-BB75CADEE1E9}" dt="2021-04-11T10:47:29.776" v="1413" actId="20577"/>
        <pc:sldMkLst>
          <pc:docMk/>
          <pc:sldMk cId="1687044750" sldId="303"/>
        </pc:sldMkLst>
      </pc:sldChg>
      <pc:sldChg chg="modSp mod">
        <pc:chgData name="Agustín Ruiz Martín" userId="e54b14ac-9992-4b44-bb0f-8ee7a2060432" providerId="ADAL" clId="{3F091959-99AB-4EE4-B5D2-BB75CADEE1E9}" dt="2021-04-15T15:45:18.124" v="1473" actId="20577"/>
        <pc:sldMkLst>
          <pc:docMk/>
          <pc:sldMk cId="2099878844" sldId="313"/>
        </pc:sldMkLst>
        <pc:spChg chg="mod">
          <ac:chgData name="Agustín Ruiz Martín" userId="e54b14ac-9992-4b44-bb0f-8ee7a2060432" providerId="ADAL" clId="{3F091959-99AB-4EE4-B5D2-BB75CADEE1E9}" dt="2021-04-15T15:45:18.124" v="1473" actId="20577"/>
          <ac:spMkLst>
            <pc:docMk/>
            <pc:sldMk cId="2099878844" sldId="313"/>
            <ac:spMk id="2" creationId="{E94C299F-8018-42DC-8BE7-D799CA40C792}"/>
          </ac:spMkLst>
        </pc:spChg>
      </pc:sldChg>
      <pc:sldChg chg="addSp delSp modSp mod">
        <pc:chgData name="Agustín Ruiz Martín" userId="e54b14ac-9992-4b44-bb0f-8ee7a2060432" providerId="ADAL" clId="{3F091959-99AB-4EE4-B5D2-BB75CADEE1E9}" dt="2021-04-15T15:56:52.604" v="1592"/>
        <pc:sldMkLst>
          <pc:docMk/>
          <pc:sldMk cId="1314630637" sldId="319"/>
        </pc:sldMkLst>
        <pc:spChg chg="add del mod">
          <ac:chgData name="Agustín Ruiz Martín" userId="e54b14ac-9992-4b44-bb0f-8ee7a2060432" providerId="ADAL" clId="{3F091959-99AB-4EE4-B5D2-BB75CADEE1E9}" dt="2021-04-06T13:47:34.263" v="526" actId="478"/>
          <ac:spMkLst>
            <pc:docMk/>
            <pc:sldMk cId="1314630637" sldId="319"/>
            <ac:spMk id="7" creationId="{96C3FD9F-0575-4C8D-84BD-F7E462A6904C}"/>
          </ac:spMkLst>
        </pc:spChg>
        <pc:spChg chg="add del mod">
          <ac:chgData name="Agustín Ruiz Martín" userId="e54b14ac-9992-4b44-bb0f-8ee7a2060432" providerId="ADAL" clId="{3F091959-99AB-4EE4-B5D2-BB75CADEE1E9}" dt="2021-04-15T15:56:51.178" v="1591" actId="478"/>
          <ac:spMkLst>
            <pc:docMk/>
            <pc:sldMk cId="1314630637" sldId="319"/>
            <ac:spMk id="8" creationId="{CE660AA9-ECBF-4C3A-B3CC-70E62213A5B7}"/>
          </ac:spMkLst>
        </pc:spChg>
        <pc:spChg chg="add mod">
          <ac:chgData name="Agustín Ruiz Martín" userId="e54b14ac-9992-4b44-bb0f-8ee7a2060432" providerId="ADAL" clId="{3F091959-99AB-4EE4-B5D2-BB75CADEE1E9}" dt="2021-04-15T15:56:52.604" v="1592"/>
          <ac:spMkLst>
            <pc:docMk/>
            <pc:sldMk cId="1314630637" sldId="319"/>
            <ac:spMk id="9" creationId="{99080BBC-676D-4959-9706-2F206C739A14}"/>
          </ac:spMkLst>
        </pc:spChg>
        <pc:spChg chg="mod">
          <ac:chgData name="Agustín Ruiz Martín" userId="e54b14ac-9992-4b44-bb0f-8ee7a2060432" providerId="ADAL" clId="{3F091959-99AB-4EE4-B5D2-BB75CADEE1E9}" dt="2021-04-06T13:44:58.635" v="56" actId="1035"/>
          <ac:spMkLst>
            <pc:docMk/>
            <pc:sldMk cId="1314630637" sldId="319"/>
            <ac:spMk id="24" creationId="{7DEA7BBE-4E38-4F0B-8C6E-67872A78C3AD}"/>
          </ac:spMkLst>
        </pc:spChg>
        <pc:graphicFrameChg chg="mod">
          <ac:chgData name="Agustín Ruiz Martín" userId="e54b14ac-9992-4b44-bb0f-8ee7a2060432" providerId="ADAL" clId="{3F091959-99AB-4EE4-B5D2-BB75CADEE1E9}" dt="2021-04-06T13:53:15.163" v="1221" actId="1035"/>
          <ac:graphicFrameMkLst>
            <pc:docMk/>
            <pc:sldMk cId="1314630637" sldId="319"/>
            <ac:graphicFrameMk id="5" creationId="{713A9974-EC38-4D17-84F9-7B244E4C5EF1}"/>
          </ac:graphicFrameMkLst>
        </pc:graphicFrameChg>
      </pc:sldChg>
      <pc:sldChg chg="modSp mod">
        <pc:chgData name="Agustín Ruiz Martín" userId="e54b14ac-9992-4b44-bb0f-8ee7a2060432" providerId="ADAL" clId="{3F091959-99AB-4EE4-B5D2-BB75CADEE1E9}" dt="2021-04-27T07:35:43.711" v="1693" actId="20577"/>
        <pc:sldMkLst>
          <pc:docMk/>
          <pc:sldMk cId="3094414973" sldId="325"/>
        </pc:sldMkLst>
        <pc:spChg chg="mod">
          <ac:chgData name="Agustín Ruiz Martín" userId="e54b14ac-9992-4b44-bb0f-8ee7a2060432" providerId="ADAL" clId="{3F091959-99AB-4EE4-B5D2-BB75CADEE1E9}" dt="2021-04-27T07:35:43.711" v="1693" actId="20577"/>
          <ac:spMkLst>
            <pc:docMk/>
            <pc:sldMk cId="3094414973" sldId="325"/>
            <ac:spMk id="3" creationId="{6BA586A9-EEB2-4855-8564-2ED2D9D092A8}"/>
          </ac:spMkLst>
        </pc:spChg>
      </pc:sldChg>
      <pc:sldChg chg="addSp modSp mod">
        <pc:chgData name="Agustín Ruiz Martín" userId="e54b14ac-9992-4b44-bb0f-8ee7a2060432" providerId="ADAL" clId="{3F091959-99AB-4EE4-B5D2-BB75CADEE1E9}" dt="2021-04-15T15:56:39.264" v="1590" actId="1036"/>
        <pc:sldMkLst>
          <pc:docMk/>
          <pc:sldMk cId="1448518692" sldId="326"/>
        </pc:sldMkLst>
        <pc:spChg chg="mod">
          <ac:chgData name="Agustín Ruiz Martín" userId="e54b14ac-9992-4b44-bb0f-8ee7a2060432" providerId="ADAL" clId="{3F091959-99AB-4EE4-B5D2-BB75CADEE1E9}" dt="2021-04-15T15:55:28.398" v="1502" actId="1035"/>
          <ac:spMkLst>
            <pc:docMk/>
            <pc:sldMk cId="1448518692" sldId="326"/>
            <ac:spMk id="8" creationId="{2776F933-5C7B-4C35-8C88-41A00C1365F6}"/>
          </ac:spMkLst>
        </pc:spChg>
        <pc:spChg chg="mod">
          <ac:chgData name="Agustín Ruiz Martín" userId="e54b14ac-9992-4b44-bb0f-8ee7a2060432" providerId="ADAL" clId="{3F091959-99AB-4EE4-B5D2-BB75CADEE1E9}" dt="2021-04-15T15:55:28.398" v="1502" actId="1035"/>
          <ac:spMkLst>
            <pc:docMk/>
            <pc:sldMk cId="1448518692" sldId="326"/>
            <ac:spMk id="9" creationId="{4D17849A-929D-43ED-9BB4-0CE95F589CF4}"/>
          </ac:spMkLst>
        </pc:spChg>
        <pc:spChg chg="add mod">
          <ac:chgData name="Agustín Ruiz Martín" userId="e54b14ac-9992-4b44-bb0f-8ee7a2060432" providerId="ADAL" clId="{3F091959-99AB-4EE4-B5D2-BB75CADEE1E9}" dt="2021-04-15T15:56:39.264" v="1590" actId="1036"/>
          <ac:spMkLst>
            <pc:docMk/>
            <pc:sldMk cId="1448518692" sldId="326"/>
            <ac:spMk id="10" creationId="{F82CA0F4-9143-45E6-A4D0-F1626EB4563F}"/>
          </ac:spMkLst>
        </pc:spChg>
        <pc:spChg chg="mod">
          <ac:chgData name="Agustín Ruiz Martín" userId="e54b14ac-9992-4b44-bb0f-8ee7a2060432" providerId="ADAL" clId="{3F091959-99AB-4EE4-B5D2-BB75CADEE1E9}" dt="2021-04-15T15:55:17.750" v="1487" actId="1035"/>
          <ac:spMkLst>
            <pc:docMk/>
            <pc:sldMk cId="1448518692" sldId="326"/>
            <ac:spMk id="11" creationId="{D9E4E174-F625-43CB-AB48-50DF77038BD6}"/>
          </ac:spMkLst>
        </pc:spChg>
      </pc:sldChg>
      <pc:sldChg chg="modSp mod">
        <pc:chgData name="Agustín Ruiz Martín" userId="e54b14ac-9992-4b44-bb0f-8ee7a2060432" providerId="ADAL" clId="{3F091959-99AB-4EE4-B5D2-BB75CADEE1E9}" dt="2021-04-20T07:08:24.976" v="1601" actId="20577"/>
        <pc:sldMkLst>
          <pc:docMk/>
          <pc:sldMk cId="3906450046" sldId="329"/>
        </pc:sldMkLst>
        <pc:spChg chg="mod">
          <ac:chgData name="Agustín Ruiz Martín" userId="e54b14ac-9992-4b44-bb0f-8ee7a2060432" providerId="ADAL" clId="{3F091959-99AB-4EE4-B5D2-BB75CADEE1E9}" dt="2021-04-20T07:08:24.976" v="1601" actId="20577"/>
          <ac:spMkLst>
            <pc:docMk/>
            <pc:sldMk cId="3906450046" sldId="329"/>
            <ac:spMk id="14" creationId="{1DA75B0C-D5DF-411D-9180-C16657AD702A}"/>
          </ac:spMkLst>
        </pc:spChg>
      </pc:sldChg>
    </pc:docChg>
  </pc:docChgLst>
  <pc:docChgLst>
    <pc:chgData name="Agustín Ruiz Martín" userId="42fb2f6dfcc8d877" providerId="LiveId" clId="{C5C1A542-022B-43E8-988B-A6F18FC5BA0F}"/>
    <pc:docChg chg="custSel modSld">
      <pc:chgData name="Agustín Ruiz Martín" userId="42fb2f6dfcc8d877" providerId="LiveId" clId="{C5C1A542-022B-43E8-988B-A6F18FC5BA0F}" dt="2020-03-05T11:00:05.030" v="138" actId="1036"/>
      <pc:docMkLst>
        <pc:docMk/>
      </pc:docMkLst>
      <pc:sldChg chg="modSp">
        <pc:chgData name="Agustín Ruiz Martín" userId="42fb2f6dfcc8d877" providerId="LiveId" clId="{C5C1A542-022B-43E8-988B-A6F18FC5BA0F}" dt="2020-03-04T12:04:50.761" v="112" actId="1036"/>
        <pc:sldMkLst>
          <pc:docMk/>
          <pc:sldMk cId="2099878844" sldId="313"/>
        </pc:sldMkLst>
        <pc:spChg chg="mod">
          <ac:chgData name="Agustín Ruiz Martín" userId="42fb2f6dfcc8d877" providerId="LiveId" clId="{C5C1A542-022B-43E8-988B-A6F18FC5BA0F}" dt="2020-03-04T12:04:50.761" v="112" actId="1036"/>
          <ac:spMkLst>
            <pc:docMk/>
            <pc:sldMk cId="2099878844" sldId="313"/>
            <ac:spMk id="2" creationId="{E94C299F-8018-42DC-8BE7-D799CA40C792}"/>
          </ac:spMkLst>
        </pc:spChg>
      </pc:sldChg>
      <pc:sldChg chg="modSp">
        <pc:chgData name="Agustín Ruiz Martín" userId="42fb2f6dfcc8d877" providerId="LiveId" clId="{C5C1A542-022B-43E8-988B-A6F18FC5BA0F}" dt="2020-03-04T11:55:39.787" v="16" actId="1036"/>
        <pc:sldMkLst>
          <pc:docMk/>
          <pc:sldMk cId="381587047" sldId="322"/>
        </pc:sldMkLst>
        <pc:spChg chg="mod">
          <ac:chgData name="Agustín Ruiz Martín" userId="42fb2f6dfcc8d877" providerId="LiveId" clId="{C5C1A542-022B-43E8-988B-A6F18FC5BA0F}" dt="2020-03-04T11:55:39.787" v="16" actId="1036"/>
          <ac:spMkLst>
            <pc:docMk/>
            <pc:sldMk cId="381587047" sldId="322"/>
            <ac:spMk id="3" creationId="{20541F98-590D-4BAF-9115-DD5611D28C21}"/>
          </ac:spMkLst>
        </pc:spChg>
        <pc:spChg chg="mod">
          <ac:chgData name="Agustín Ruiz Martín" userId="42fb2f6dfcc8d877" providerId="LiveId" clId="{C5C1A542-022B-43E8-988B-A6F18FC5BA0F}" dt="2020-03-04T11:55:21.366" v="3" actId="1035"/>
          <ac:spMkLst>
            <pc:docMk/>
            <pc:sldMk cId="381587047" sldId="322"/>
            <ac:spMk id="11" creationId="{D9E4E174-F625-43CB-AB48-50DF77038BD6}"/>
          </ac:spMkLst>
        </pc:spChg>
        <pc:picChg chg="mod">
          <ac:chgData name="Agustín Ruiz Martín" userId="42fb2f6dfcc8d877" providerId="LiveId" clId="{C5C1A542-022B-43E8-988B-A6F18FC5BA0F}" dt="2020-03-04T11:55:31.569" v="12" actId="1035"/>
          <ac:picMkLst>
            <pc:docMk/>
            <pc:sldMk cId="381587047" sldId="322"/>
            <ac:picMk id="12" creationId="{EA0DBD72-5668-42E9-93BC-B6C903883EC9}"/>
          </ac:picMkLst>
        </pc:picChg>
      </pc:sldChg>
      <pc:sldChg chg="addSp delSp modSp">
        <pc:chgData name="Agustín Ruiz Martín" userId="42fb2f6dfcc8d877" providerId="LiveId" clId="{C5C1A542-022B-43E8-988B-A6F18FC5BA0F}" dt="2020-03-04T11:58:05.094" v="59" actId="1038"/>
        <pc:sldMkLst>
          <pc:docMk/>
          <pc:sldMk cId="919819977" sldId="324"/>
        </pc:sldMkLst>
        <pc:graphicFrameChg chg="add mod">
          <ac:chgData name="Agustín Ruiz Martín" userId="42fb2f6dfcc8d877" providerId="LiveId" clId="{C5C1A542-022B-43E8-988B-A6F18FC5BA0F}" dt="2020-03-04T11:58:05.094" v="59" actId="1038"/>
          <ac:graphicFrameMkLst>
            <pc:docMk/>
            <pc:sldMk cId="919819977" sldId="324"/>
            <ac:graphicFrameMk id="2" creationId="{C3D20A60-1B69-4CFC-89B3-0DAC45C369C2}"/>
          </ac:graphicFrameMkLst>
        </pc:graphicFrameChg>
        <pc:graphicFrameChg chg="del">
          <ac:chgData name="Agustín Ruiz Martín" userId="42fb2f6dfcc8d877" providerId="LiveId" clId="{C5C1A542-022B-43E8-988B-A6F18FC5BA0F}" dt="2020-03-04T11:56:59.808" v="17" actId="478"/>
          <ac:graphicFrameMkLst>
            <pc:docMk/>
            <pc:sldMk cId="919819977" sldId="324"/>
            <ac:graphicFrameMk id="3" creationId="{3FA548A7-D818-4B54-914A-D6A5EC998A4A}"/>
          </ac:graphicFrameMkLst>
        </pc:graphicFrameChg>
      </pc:sldChg>
      <pc:sldChg chg="modSp">
        <pc:chgData name="Agustín Ruiz Martín" userId="42fb2f6dfcc8d877" providerId="LiveId" clId="{C5C1A542-022B-43E8-988B-A6F18FC5BA0F}" dt="2020-03-05T10:56:44.255" v="122" actId="1036"/>
        <pc:sldMkLst>
          <pc:docMk/>
          <pc:sldMk cId="1448518692" sldId="326"/>
        </pc:sldMkLst>
        <pc:spChg chg="mod">
          <ac:chgData name="Agustín Ruiz Martín" userId="42fb2f6dfcc8d877" providerId="LiveId" clId="{C5C1A542-022B-43E8-988B-A6F18FC5BA0F}" dt="2020-03-05T10:56:44.255" v="122" actId="1036"/>
          <ac:spMkLst>
            <pc:docMk/>
            <pc:sldMk cId="1448518692" sldId="326"/>
            <ac:spMk id="11" creationId="{D9E4E174-F625-43CB-AB48-50DF77038BD6}"/>
          </ac:spMkLst>
        </pc:spChg>
      </pc:sldChg>
      <pc:sldChg chg="modSp">
        <pc:chgData name="Agustín Ruiz Martín" userId="42fb2f6dfcc8d877" providerId="LiveId" clId="{C5C1A542-022B-43E8-988B-A6F18FC5BA0F}" dt="2020-03-04T12:03:46.517" v="109" actId="1036"/>
        <pc:sldMkLst>
          <pc:docMk/>
          <pc:sldMk cId="1660049494" sldId="327"/>
        </pc:sldMkLst>
        <pc:spChg chg="mod">
          <ac:chgData name="Agustín Ruiz Martín" userId="42fb2f6dfcc8d877" providerId="LiveId" clId="{C5C1A542-022B-43E8-988B-A6F18FC5BA0F}" dt="2020-03-04T12:03:46.517" v="109" actId="1036"/>
          <ac:spMkLst>
            <pc:docMk/>
            <pc:sldMk cId="1660049494" sldId="327"/>
            <ac:spMk id="2" creationId="{5D1393F7-E11A-4CBE-A3DC-3E6991BB472D}"/>
          </ac:spMkLst>
        </pc:spChg>
        <pc:spChg chg="mod">
          <ac:chgData name="Agustín Ruiz Martín" userId="42fb2f6dfcc8d877" providerId="LiveId" clId="{C5C1A542-022B-43E8-988B-A6F18FC5BA0F}" dt="2020-03-04T12:03:46.517" v="109" actId="1036"/>
          <ac:spMkLst>
            <pc:docMk/>
            <pc:sldMk cId="1660049494" sldId="327"/>
            <ac:spMk id="10" creationId="{9F5FB3E9-C7A1-4FA0-BCE2-5E6A67A79ECB}"/>
          </ac:spMkLst>
        </pc:spChg>
        <pc:spChg chg="mod">
          <ac:chgData name="Agustín Ruiz Martín" userId="42fb2f6dfcc8d877" providerId="LiveId" clId="{C5C1A542-022B-43E8-988B-A6F18FC5BA0F}" dt="2020-03-04T12:03:05.721" v="104" actId="20577"/>
          <ac:spMkLst>
            <pc:docMk/>
            <pc:sldMk cId="1660049494" sldId="327"/>
            <ac:spMk id="11" creationId="{D9E4E174-F625-43CB-AB48-50DF77038BD6}"/>
          </ac:spMkLst>
        </pc:spChg>
      </pc:sldChg>
      <pc:sldChg chg="modSp">
        <pc:chgData name="Agustín Ruiz Martín" userId="42fb2f6dfcc8d877" providerId="LiveId" clId="{C5C1A542-022B-43E8-988B-A6F18FC5BA0F}" dt="2020-03-05T10:59:01.997" v="133" actId="1035"/>
        <pc:sldMkLst>
          <pc:docMk/>
          <pc:sldMk cId="338343280" sldId="335"/>
        </pc:sldMkLst>
        <pc:spChg chg="mod">
          <ac:chgData name="Agustín Ruiz Martín" userId="42fb2f6dfcc8d877" providerId="LiveId" clId="{C5C1A542-022B-43E8-988B-A6F18FC5BA0F}" dt="2020-03-05T10:58:49.496" v="129" actId="1036"/>
          <ac:spMkLst>
            <pc:docMk/>
            <pc:sldMk cId="338343280" sldId="335"/>
            <ac:spMk id="2" creationId="{E94C299F-8018-42DC-8BE7-D799CA40C792}"/>
          </ac:spMkLst>
        </pc:spChg>
        <pc:spChg chg="mod">
          <ac:chgData name="Agustín Ruiz Martín" userId="42fb2f6dfcc8d877" providerId="LiveId" clId="{C5C1A542-022B-43E8-988B-A6F18FC5BA0F}" dt="2020-03-05T10:58:49.496" v="129" actId="1036"/>
          <ac:spMkLst>
            <pc:docMk/>
            <pc:sldMk cId="338343280" sldId="335"/>
            <ac:spMk id="9" creationId="{81081708-8E5C-4349-A84F-10EE97F8CEED}"/>
          </ac:spMkLst>
        </pc:spChg>
        <pc:spChg chg="mod">
          <ac:chgData name="Agustín Ruiz Martín" userId="42fb2f6dfcc8d877" providerId="LiveId" clId="{C5C1A542-022B-43E8-988B-A6F18FC5BA0F}" dt="2020-03-05T10:58:49.496" v="129" actId="1036"/>
          <ac:spMkLst>
            <pc:docMk/>
            <pc:sldMk cId="338343280" sldId="335"/>
            <ac:spMk id="10" creationId="{C9495B44-8E75-4A54-A125-ACE5B1F8D9A9}"/>
          </ac:spMkLst>
        </pc:spChg>
        <pc:spChg chg="mod">
          <ac:chgData name="Agustín Ruiz Martín" userId="42fb2f6dfcc8d877" providerId="LiveId" clId="{C5C1A542-022B-43E8-988B-A6F18FC5BA0F}" dt="2020-03-05T10:58:49.496" v="129" actId="1036"/>
          <ac:spMkLst>
            <pc:docMk/>
            <pc:sldMk cId="338343280" sldId="335"/>
            <ac:spMk id="11" creationId="{C8F25531-FAEA-4DFE-B1AE-F675554B1BE4}"/>
          </ac:spMkLst>
        </pc:spChg>
        <pc:spChg chg="mod">
          <ac:chgData name="Agustín Ruiz Martín" userId="42fb2f6dfcc8d877" providerId="LiveId" clId="{C5C1A542-022B-43E8-988B-A6F18FC5BA0F}" dt="2020-03-05T10:58:49.496" v="129" actId="1036"/>
          <ac:spMkLst>
            <pc:docMk/>
            <pc:sldMk cId="338343280" sldId="335"/>
            <ac:spMk id="13" creationId="{22EE65BA-31F2-47F7-B34D-7B51F730BCA7}"/>
          </ac:spMkLst>
        </pc:spChg>
        <pc:spChg chg="mod">
          <ac:chgData name="Agustín Ruiz Martín" userId="42fb2f6dfcc8d877" providerId="LiveId" clId="{C5C1A542-022B-43E8-988B-A6F18FC5BA0F}" dt="2020-03-05T10:58:49.496" v="129" actId="1036"/>
          <ac:spMkLst>
            <pc:docMk/>
            <pc:sldMk cId="338343280" sldId="335"/>
            <ac:spMk id="14" creationId="{E1ADB648-9197-4E6F-B3E1-77B549363C15}"/>
          </ac:spMkLst>
        </pc:spChg>
        <pc:spChg chg="mod">
          <ac:chgData name="Agustín Ruiz Martín" userId="42fb2f6dfcc8d877" providerId="LiveId" clId="{C5C1A542-022B-43E8-988B-A6F18FC5BA0F}" dt="2020-03-05T10:59:01.997" v="133" actId="1035"/>
          <ac:spMkLst>
            <pc:docMk/>
            <pc:sldMk cId="338343280" sldId="335"/>
            <ac:spMk id="15" creationId="{BE1A9BB6-0B1A-4368-972C-2C711805B05B}"/>
          </ac:spMkLst>
        </pc:spChg>
        <pc:spChg chg="mod">
          <ac:chgData name="Agustín Ruiz Martín" userId="42fb2f6dfcc8d877" providerId="LiveId" clId="{C5C1A542-022B-43E8-988B-A6F18FC5BA0F}" dt="2020-03-05T10:58:49.496" v="129" actId="1036"/>
          <ac:spMkLst>
            <pc:docMk/>
            <pc:sldMk cId="338343280" sldId="335"/>
            <ac:spMk id="18" creationId="{950F9B87-9611-4619-B7EC-7EF6BE6C2AD3}"/>
          </ac:spMkLst>
        </pc:spChg>
        <pc:cxnChg chg="mod">
          <ac:chgData name="Agustín Ruiz Martín" userId="42fb2f6dfcc8d877" providerId="LiveId" clId="{C5C1A542-022B-43E8-988B-A6F18FC5BA0F}" dt="2020-03-05T10:58:49.496" v="129" actId="1036"/>
          <ac:cxnSpMkLst>
            <pc:docMk/>
            <pc:sldMk cId="338343280" sldId="335"/>
            <ac:cxnSpMk id="6" creationId="{8DC25ADF-38B6-48A6-AFA8-9EC04FFEBC38}"/>
          </ac:cxnSpMkLst>
        </pc:cxnChg>
        <pc:cxnChg chg="mod">
          <ac:chgData name="Agustín Ruiz Martín" userId="42fb2f6dfcc8d877" providerId="LiveId" clId="{C5C1A542-022B-43E8-988B-A6F18FC5BA0F}" dt="2020-03-05T10:58:49.496" v="129" actId="1036"/>
          <ac:cxnSpMkLst>
            <pc:docMk/>
            <pc:sldMk cId="338343280" sldId="335"/>
            <ac:cxnSpMk id="7" creationId="{8735B5A5-768F-43F8-9681-5E0105E0628E}"/>
          </ac:cxnSpMkLst>
        </pc:cxnChg>
        <pc:cxnChg chg="mod">
          <ac:chgData name="Agustín Ruiz Martín" userId="42fb2f6dfcc8d877" providerId="LiveId" clId="{C5C1A542-022B-43E8-988B-A6F18FC5BA0F}" dt="2020-03-05T10:58:49.496" v="129" actId="1036"/>
          <ac:cxnSpMkLst>
            <pc:docMk/>
            <pc:sldMk cId="338343280" sldId="335"/>
            <ac:cxnSpMk id="8" creationId="{C3917AA4-8741-4697-ABCB-E30F9E378839}"/>
          </ac:cxnSpMkLst>
        </pc:cxnChg>
        <pc:cxnChg chg="mod">
          <ac:chgData name="Agustín Ruiz Martín" userId="42fb2f6dfcc8d877" providerId="LiveId" clId="{C5C1A542-022B-43E8-988B-A6F18FC5BA0F}" dt="2020-03-05T10:58:49.496" v="129" actId="1036"/>
          <ac:cxnSpMkLst>
            <pc:docMk/>
            <pc:sldMk cId="338343280" sldId="335"/>
            <ac:cxnSpMk id="12" creationId="{EDA740C0-0038-4554-B9F0-73582138BDF9}"/>
          </ac:cxnSpMkLst>
        </pc:cxnChg>
      </pc:sldChg>
      <pc:sldChg chg="modSp">
        <pc:chgData name="Agustín Ruiz Martín" userId="42fb2f6dfcc8d877" providerId="LiveId" clId="{C5C1A542-022B-43E8-988B-A6F18FC5BA0F}" dt="2020-03-05T11:00:05.030" v="138" actId="1036"/>
        <pc:sldMkLst>
          <pc:docMk/>
          <pc:sldMk cId="362809718" sldId="337"/>
        </pc:sldMkLst>
        <pc:spChg chg="mod">
          <ac:chgData name="Agustín Ruiz Martín" userId="42fb2f6dfcc8d877" providerId="LiveId" clId="{C5C1A542-022B-43E8-988B-A6F18FC5BA0F}" dt="2020-03-05T10:59:31.945" v="137" actId="20577"/>
          <ac:spMkLst>
            <pc:docMk/>
            <pc:sldMk cId="362809718" sldId="337"/>
            <ac:spMk id="4" creationId="{1016E4DC-3689-4E0A-9064-4C4CC57FE77E}"/>
          </ac:spMkLst>
        </pc:spChg>
        <pc:graphicFrameChg chg="mod">
          <ac:chgData name="Agustín Ruiz Martín" userId="42fb2f6dfcc8d877" providerId="LiveId" clId="{C5C1A542-022B-43E8-988B-A6F18FC5BA0F}" dt="2020-03-05T11:00:05.030" v="138" actId="1036"/>
          <ac:graphicFrameMkLst>
            <pc:docMk/>
            <pc:sldMk cId="362809718" sldId="337"/>
            <ac:graphicFrameMk id="6" creationId="{FEFB14A3-5BA3-4E67-B6F3-18D5D24231BF}"/>
          </ac:graphicFrameMkLst>
        </pc:graphicFrameChg>
      </pc:sldChg>
    </pc:docChg>
  </pc:docChgLst>
  <pc:docChgLst>
    <pc:chgData name="Agustín Ruiz Martín" userId="42fb2f6dfcc8d877" providerId="LiveId" clId="{5007A4F2-315D-4B0E-BC3F-D0CDDB32407B}"/>
    <pc:docChg chg="undo redo custSel addSld delSld modSld sldOrd">
      <pc:chgData name="Agustín Ruiz Martín" userId="42fb2f6dfcc8d877" providerId="LiveId" clId="{5007A4F2-315D-4B0E-BC3F-D0CDDB32407B}" dt="2020-04-19T20:05:34.177" v="42112"/>
      <pc:docMkLst>
        <pc:docMk/>
      </pc:docMkLst>
      <pc:sldChg chg="modSp">
        <pc:chgData name="Agustín Ruiz Martín" userId="42fb2f6dfcc8d877" providerId="LiveId" clId="{5007A4F2-315D-4B0E-BC3F-D0CDDB32407B}" dt="2020-02-19T21:00:20.891" v="41" actId="20577"/>
        <pc:sldMkLst>
          <pc:docMk/>
          <pc:sldMk cId="995843671" sldId="258"/>
        </pc:sldMkLst>
        <pc:spChg chg="mod">
          <ac:chgData name="Agustín Ruiz Martín" userId="42fb2f6dfcc8d877" providerId="LiveId" clId="{5007A4F2-315D-4B0E-BC3F-D0CDDB32407B}" dt="2020-02-19T21:00:10.019" v="1" actId="20577"/>
          <ac:spMkLst>
            <pc:docMk/>
            <pc:sldMk cId="995843671" sldId="258"/>
            <ac:spMk id="12" creationId="{128FAC81-A1F6-454B-A805-3943A7CE848D}"/>
          </ac:spMkLst>
        </pc:spChg>
        <pc:spChg chg="mod">
          <ac:chgData name="Agustín Ruiz Martín" userId="42fb2f6dfcc8d877" providerId="LiveId" clId="{5007A4F2-315D-4B0E-BC3F-D0CDDB32407B}" dt="2020-02-19T21:00:20.891" v="41" actId="20577"/>
          <ac:spMkLst>
            <pc:docMk/>
            <pc:sldMk cId="995843671" sldId="258"/>
            <ac:spMk id="13" creationId="{0412BAE2-B37E-4742-9A95-0BA9879FA4F5}"/>
          </ac:spMkLst>
        </pc:spChg>
      </pc:sldChg>
      <pc:sldChg chg="modSp">
        <pc:chgData name="Agustín Ruiz Martín" userId="42fb2f6dfcc8d877" providerId="LiveId" clId="{5007A4F2-315D-4B0E-BC3F-D0CDDB32407B}" dt="2020-02-19T21:52:56.750" v="1163" actId="1035"/>
        <pc:sldMkLst>
          <pc:docMk/>
          <pc:sldMk cId="2047009461" sldId="260"/>
        </pc:sldMkLst>
        <pc:spChg chg="mod">
          <ac:chgData name="Agustín Ruiz Martín" userId="42fb2f6dfcc8d877" providerId="LiveId" clId="{5007A4F2-315D-4B0E-BC3F-D0CDDB32407B}" dt="2020-02-19T21:06:10.516" v="148"/>
          <ac:spMkLst>
            <pc:docMk/>
            <pc:sldMk cId="2047009461" sldId="260"/>
            <ac:spMk id="3" creationId="{00000000-0000-0000-0000-000000000000}"/>
          </ac:spMkLst>
        </pc:spChg>
        <pc:spChg chg="mod">
          <ac:chgData name="Agustín Ruiz Martín" userId="42fb2f6dfcc8d877" providerId="LiveId" clId="{5007A4F2-315D-4B0E-BC3F-D0CDDB32407B}" dt="2020-02-19T21:08:26.101" v="190" actId="20577"/>
          <ac:spMkLst>
            <pc:docMk/>
            <pc:sldMk cId="2047009461" sldId="260"/>
            <ac:spMk id="11" creationId="{0DEB4282-9038-4E0F-9589-61B2C340219F}"/>
          </ac:spMkLst>
        </pc:spChg>
        <pc:spChg chg="mod">
          <ac:chgData name="Agustín Ruiz Martín" userId="42fb2f6dfcc8d877" providerId="LiveId" clId="{5007A4F2-315D-4B0E-BC3F-D0CDDB32407B}" dt="2020-02-19T21:08:15.972" v="150" actId="20577"/>
          <ac:spMkLst>
            <pc:docMk/>
            <pc:sldMk cId="2047009461" sldId="260"/>
            <ac:spMk id="12" creationId="{F6095A8A-9B19-45DA-A520-8DC96EF7D18A}"/>
          </ac:spMkLst>
        </pc:spChg>
        <pc:picChg chg="mod">
          <ac:chgData name="Agustín Ruiz Martín" userId="42fb2f6dfcc8d877" providerId="LiveId" clId="{5007A4F2-315D-4B0E-BC3F-D0CDDB32407B}" dt="2020-02-19T21:52:56.750" v="1163" actId="1035"/>
          <ac:picMkLst>
            <pc:docMk/>
            <pc:sldMk cId="2047009461" sldId="260"/>
            <ac:picMk id="4" creationId="{922B4C97-9C6E-48DC-BA3F-751D1F7FAEE6}"/>
          </ac:picMkLst>
        </pc:picChg>
      </pc:sldChg>
      <pc:sldChg chg="modSp">
        <pc:chgData name="Agustín Ruiz Martín" userId="42fb2f6dfcc8d877" providerId="LiveId" clId="{5007A4F2-315D-4B0E-BC3F-D0CDDB32407B}" dt="2020-04-18T01:18:41.539" v="42100"/>
        <pc:sldMkLst>
          <pc:docMk/>
          <pc:sldMk cId="3775993810" sldId="261"/>
        </pc:sldMkLst>
        <pc:spChg chg="mod">
          <ac:chgData name="Agustín Ruiz Martín" userId="42fb2f6dfcc8d877" providerId="LiveId" clId="{5007A4F2-315D-4B0E-BC3F-D0CDDB32407B}" dt="2020-02-20T01:11:54.105" v="6309" actId="20577"/>
          <ac:spMkLst>
            <pc:docMk/>
            <pc:sldMk cId="3775993810" sldId="261"/>
            <ac:spMk id="5" creationId="{00000000-0000-0000-0000-000000000000}"/>
          </ac:spMkLst>
        </pc:spChg>
        <pc:spChg chg="mod">
          <ac:chgData name="Agustín Ruiz Martín" userId="42fb2f6dfcc8d877" providerId="LiveId" clId="{5007A4F2-315D-4B0E-BC3F-D0CDDB32407B}" dt="2020-02-19T21:11:20.490" v="262" actId="20577"/>
          <ac:spMkLst>
            <pc:docMk/>
            <pc:sldMk cId="3775993810" sldId="261"/>
            <ac:spMk id="10" creationId="{E95FA16A-5D0D-45BF-BC57-A786BB22A126}"/>
          </ac:spMkLst>
        </pc:spChg>
        <pc:spChg chg="mod">
          <ac:chgData name="Agustín Ruiz Martín" userId="42fb2f6dfcc8d877" providerId="LiveId" clId="{5007A4F2-315D-4B0E-BC3F-D0CDDB32407B}" dt="2020-02-19T21:11:10.515" v="222" actId="20577"/>
          <ac:spMkLst>
            <pc:docMk/>
            <pc:sldMk cId="3775993810" sldId="261"/>
            <ac:spMk id="11" creationId="{1692A917-3515-4CD5-B9D8-0936A65DA88F}"/>
          </ac:spMkLst>
        </pc:spChg>
        <pc:spChg chg="mod">
          <ac:chgData name="Agustín Ruiz Martín" userId="42fb2f6dfcc8d877" providerId="LiveId" clId="{5007A4F2-315D-4B0E-BC3F-D0CDDB32407B}" dt="2020-04-18T01:18:41.539" v="42100"/>
          <ac:spMkLst>
            <pc:docMk/>
            <pc:sldMk cId="3775993810" sldId="261"/>
            <ac:spMk id="15" creationId="{58DD4A17-C2DA-4582-917A-AD778602CBEC}"/>
          </ac:spMkLst>
        </pc:spChg>
        <pc:picChg chg="mod">
          <ac:chgData name="Agustín Ruiz Martín" userId="42fb2f6dfcc8d877" providerId="LiveId" clId="{5007A4F2-315D-4B0E-BC3F-D0CDDB32407B}" dt="2020-02-19T21:47:50.615" v="1152" actId="1036"/>
          <ac:picMkLst>
            <pc:docMk/>
            <pc:sldMk cId="3775993810" sldId="261"/>
            <ac:picMk id="6" creationId="{9629398D-B36F-4B13-9B2C-DA877B688596}"/>
          </ac:picMkLst>
        </pc:picChg>
        <pc:picChg chg="mod">
          <ac:chgData name="Agustín Ruiz Martín" userId="42fb2f6dfcc8d877" providerId="LiveId" clId="{5007A4F2-315D-4B0E-BC3F-D0CDDB32407B}" dt="2020-02-19T21:47:50.615" v="1152" actId="1036"/>
          <ac:picMkLst>
            <pc:docMk/>
            <pc:sldMk cId="3775993810" sldId="261"/>
            <ac:picMk id="7" creationId="{2D2CE125-C407-4875-ADD1-EF9C3FC285FC}"/>
          </ac:picMkLst>
        </pc:picChg>
      </pc:sldChg>
      <pc:sldChg chg="addSp delSp modSp ord modTransition delAnim modAnim">
        <pc:chgData name="Agustín Ruiz Martín" userId="42fb2f6dfcc8d877" providerId="LiveId" clId="{5007A4F2-315D-4B0E-BC3F-D0CDDB32407B}" dt="2020-04-19T20:05:34.177" v="42112"/>
        <pc:sldMkLst>
          <pc:docMk/>
          <pc:sldMk cId="2806527216" sldId="288"/>
        </pc:sldMkLst>
        <pc:spChg chg="add del mod">
          <ac:chgData name="Agustín Ruiz Martín" userId="42fb2f6dfcc8d877" providerId="LiveId" clId="{5007A4F2-315D-4B0E-BC3F-D0CDDB32407B}" dt="2020-04-19T20:05:33.521" v="42111" actId="478"/>
          <ac:spMkLst>
            <pc:docMk/>
            <pc:sldMk cId="2806527216" sldId="288"/>
            <ac:spMk id="16" creationId="{F3113336-B8E7-4437-BCDB-0A41C522594A}"/>
          </ac:spMkLst>
        </pc:spChg>
        <pc:spChg chg="mod">
          <ac:chgData name="Agustín Ruiz Martín" userId="42fb2f6dfcc8d877" providerId="LiveId" clId="{5007A4F2-315D-4B0E-BC3F-D0CDDB32407B}" dt="2020-02-19T21:15:08.635" v="271" actId="113"/>
          <ac:spMkLst>
            <pc:docMk/>
            <pc:sldMk cId="2806527216" sldId="288"/>
            <ac:spMk id="26" creationId="{82C72F35-BC66-4142-88DA-C312D084B7E7}"/>
          </ac:spMkLst>
        </pc:spChg>
        <pc:spChg chg="mod">
          <ac:chgData name="Agustín Ruiz Martín" userId="42fb2f6dfcc8d877" providerId="LiveId" clId="{5007A4F2-315D-4B0E-BC3F-D0CDDB32407B}" dt="2020-02-19T21:15:11.213" v="272" actId="113"/>
          <ac:spMkLst>
            <pc:docMk/>
            <pc:sldMk cId="2806527216" sldId="288"/>
            <ac:spMk id="30" creationId="{FA63CB22-C15D-4FA1-B169-8CB17A0B302C}"/>
          </ac:spMkLst>
        </pc:spChg>
        <pc:spChg chg="mod">
          <ac:chgData name="Agustín Ruiz Martín" userId="42fb2f6dfcc8d877" providerId="LiveId" clId="{5007A4F2-315D-4B0E-BC3F-D0CDDB32407B}" dt="2020-02-19T21:15:05.714" v="270" actId="113"/>
          <ac:spMkLst>
            <pc:docMk/>
            <pc:sldMk cId="2806527216" sldId="288"/>
            <ac:spMk id="32" creationId="{E4C6DB66-F488-4555-B4D8-308E1F30BC0D}"/>
          </ac:spMkLst>
        </pc:spChg>
        <pc:spChg chg="mod">
          <ac:chgData name="Agustín Ruiz Martín" userId="42fb2f6dfcc8d877" providerId="LiveId" clId="{5007A4F2-315D-4B0E-BC3F-D0CDDB32407B}" dt="2020-02-19T21:15:13.634" v="273" actId="113"/>
          <ac:spMkLst>
            <pc:docMk/>
            <pc:sldMk cId="2806527216" sldId="288"/>
            <ac:spMk id="39" creationId="{6BD793EC-222A-4A9F-8C64-411C233DCF99}"/>
          </ac:spMkLst>
        </pc:spChg>
        <pc:spChg chg="del">
          <ac:chgData name="Agustín Ruiz Martín" userId="42fb2f6dfcc8d877" providerId="LiveId" clId="{5007A4F2-315D-4B0E-BC3F-D0CDDB32407B}" dt="2020-02-19T21:12:18.506" v="263" actId="478"/>
          <ac:spMkLst>
            <pc:docMk/>
            <pc:sldMk cId="2806527216" sldId="288"/>
            <ac:spMk id="63" creationId="{74899F73-4755-4385-98BF-36DA997C486B}"/>
          </ac:spMkLst>
        </pc:spChg>
        <pc:spChg chg="mod">
          <ac:chgData name="Agustín Ruiz Martín" userId="42fb2f6dfcc8d877" providerId="LiveId" clId="{5007A4F2-315D-4B0E-BC3F-D0CDDB32407B}" dt="2020-02-19T21:17:20.216" v="279" actId="113"/>
          <ac:spMkLst>
            <pc:docMk/>
            <pc:sldMk cId="2806527216" sldId="288"/>
            <ac:spMk id="83" creationId="{B0A880E9-48C9-40C7-A233-5954CED45862}"/>
          </ac:spMkLst>
        </pc:spChg>
        <pc:spChg chg="mod">
          <ac:chgData name="Agustín Ruiz Martín" userId="42fb2f6dfcc8d877" providerId="LiveId" clId="{5007A4F2-315D-4B0E-BC3F-D0CDDB32407B}" dt="2020-02-19T21:18:29.768" v="283" actId="113"/>
          <ac:spMkLst>
            <pc:docMk/>
            <pc:sldMk cId="2806527216" sldId="288"/>
            <ac:spMk id="87" creationId="{2D881D79-EB19-4129-B57A-03FE60D1EDA9}"/>
          </ac:spMkLst>
        </pc:spChg>
        <pc:spChg chg="mod">
          <ac:chgData name="Agustín Ruiz Martín" userId="42fb2f6dfcc8d877" providerId="LiveId" clId="{5007A4F2-315D-4B0E-BC3F-D0CDDB32407B}" dt="2020-02-19T21:17:22.371" v="280" actId="113"/>
          <ac:spMkLst>
            <pc:docMk/>
            <pc:sldMk cId="2806527216" sldId="288"/>
            <ac:spMk id="89" creationId="{52D3F097-5EEB-4B59-815E-A3B4A02100BE}"/>
          </ac:spMkLst>
        </pc:spChg>
        <pc:spChg chg="mod">
          <ac:chgData name="Agustín Ruiz Martín" userId="42fb2f6dfcc8d877" providerId="LiveId" clId="{5007A4F2-315D-4B0E-BC3F-D0CDDB32407B}" dt="2020-02-19T21:18:37.252" v="286" actId="113"/>
          <ac:spMkLst>
            <pc:docMk/>
            <pc:sldMk cId="2806527216" sldId="288"/>
            <ac:spMk id="96" creationId="{EC38ED20-BEDF-43B5-A60A-2F83AA89F4D2}"/>
          </ac:spMkLst>
        </pc:spChg>
        <pc:grpChg chg="del">
          <ac:chgData name="Agustín Ruiz Martín" userId="42fb2f6dfcc8d877" providerId="LiveId" clId="{5007A4F2-315D-4B0E-BC3F-D0CDDB32407B}" dt="2020-02-19T21:16:25.851" v="274" actId="478"/>
          <ac:grpSpMkLst>
            <pc:docMk/>
            <pc:sldMk cId="2806527216" sldId="288"/>
            <ac:grpSpMk id="4" creationId="{F9DDB24D-C629-4DFB-BD26-60BA00E391D4}"/>
          </ac:grpSpMkLst>
        </pc:grpChg>
        <pc:grpChg chg="add">
          <ac:chgData name="Agustín Ruiz Martín" userId="42fb2f6dfcc8d877" providerId="LiveId" clId="{5007A4F2-315D-4B0E-BC3F-D0CDDB32407B}" dt="2020-02-19T21:16:28.287" v="275"/>
          <ac:grpSpMkLst>
            <pc:docMk/>
            <pc:sldMk cId="2806527216" sldId="288"/>
            <ac:grpSpMk id="63" creationId="{21CF402A-B1C2-4AA4-8275-F6EEFBC4251A}"/>
          </ac:grpSpMkLst>
        </pc:grpChg>
      </pc:sldChg>
      <pc:sldChg chg="addSp delSp modSp delAnim modAnim">
        <pc:chgData name="Agustín Ruiz Martín" userId="42fb2f6dfcc8d877" providerId="LiveId" clId="{5007A4F2-315D-4B0E-BC3F-D0CDDB32407B}" dt="2020-03-08T12:07:38.969" v="41166" actId="14861"/>
        <pc:sldMkLst>
          <pc:docMk/>
          <pc:sldMk cId="3001263320" sldId="289"/>
        </pc:sldMkLst>
        <pc:spChg chg="del">
          <ac:chgData name="Agustín Ruiz Martín" userId="42fb2f6dfcc8d877" providerId="LiveId" clId="{5007A4F2-315D-4B0E-BC3F-D0CDDB32407B}" dt="2020-02-19T22:27:59.342" v="1165" actId="478"/>
          <ac:spMkLst>
            <pc:docMk/>
            <pc:sldMk cId="3001263320" sldId="289"/>
            <ac:spMk id="6" creationId="{59F59E4C-65F8-46EE-92AF-B8B894C793FE}"/>
          </ac:spMkLst>
        </pc:spChg>
        <pc:spChg chg="add">
          <ac:chgData name="Agustín Ruiz Martín" userId="42fb2f6dfcc8d877" providerId="LiveId" clId="{5007A4F2-315D-4B0E-BC3F-D0CDDB32407B}" dt="2020-02-19T21:35:56.085" v="911"/>
          <ac:spMkLst>
            <pc:docMk/>
            <pc:sldMk cId="3001263320" sldId="289"/>
            <ac:spMk id="7" creationId="{3861106E-E073-436E-96A4-1E602D51145D}"/>
          </ac:spMkLst>
        </pc:spChg>
        <pc:spChg chg="del">
          <ac:chgData name="Agustín Ruiz Martín" userId="42fb2f6dfcc8d877" providerId="LiveId" clId="{5007A4F2-315D-4B0E-BC3F-D0CDDB32407B}" dt="2020-02-19T21:35:54.618" v="910" actId="478"/>
          <ac:spMkLst>
            <pc:docMk/>
            <pc:sldMk cId="3001263320" sldId="289"/>
            <ac:spMk id="16" creationId="{F3113336-B8E7-4437-BCDB-0A41C522594A}"/>
          </ac:spMkLst>
        </pc:spChg>
        <pc:spChg chg="mod">
          <ac:chgData name="Agustín Ruiz Martín" userId="42fb2f6dfcc8d877" providerId="LiveId" clId="{5007A4F2-315D-4B0E-BC3F-D0CDDB32407B}" dt="2020-03-07T16:21:55.236" v="39067" actId="207"/>
          <ac:spMkLst>
            <pc:docMk/>
            <pc:sldMk cId="3001263320" sldId="289"/>
            <ac:spMk id="49" creationId="{2FF1E578-60C2-4531-8E8D-3BD370929867}"/>
          </ac:spMkLst>
        </pc:spChg>
        <pc:spChg chg="mod">
          <ac:chgData name="Agustín Ruiz Martín" userId="42fb2f6dfcc8d877" providerId="LiveId" clId="{5007A4F2-315D-4B0E-BC3F-D0CDDB32407B}" dt="2020-03-07T16:26:10.130" v="39122" actId="20577"/>
          <ac:spMkLst>
            <pc:docMk/>
            <pc:sldMk cId="3001263320" sldId="289"/>
            <ac:spMk id="50" creationId="{75F00F92-8E96-413A-9010-247A2831BDCF}"/>
          </ac:spMkLst>
        </pc:spChg>
        <pc:spChg chg="mod">
          <ac:chgData name="Agustín Ruiz Martín" userId="42fb2f6dfcc8d877" providerId="LiveId" clId="{5007A4F2-315D-4B0E-BC3F-D0CDDB32407B}" dt="2020-03-07T16:25:14.612" v="39098" actId="20577"/>
          <ac:spMkLst>
            <pc:docMk/>
            <pc:sldMk cId="3001263320" sldId="289"/>
            <ac:spMk id="52" creationId="{29B32BFB-A408-421B-A0AA-2B29FB7ACA47}"/>
          </ac:spMkLst>
        </pc:spChg>
        <pc:spChg chg="mod">
          <ac:chgData name="Agustín Ruiz Martín" userId="42fb2f6dfcc8d877" providerId="LiveId" clId="{5007A4F2-315D-4B0E-BC3F-D0CDDB32407B}" dt="2020-03-07T16:27:37.937" v="39142" actId="1038"/>
          <ac:spMkLst>
            <pc:docMk/>
            <pc:sldMk cId="3001263320" sldId="289"/>
            <ac:spMk id="53" creationId="{55C00BC9-4642-4478-A40F-DE34AB55E31A}"/>
          </ac:spMkLst>
        </pc:spChg>
        <pc:spChg chg="mod">
          <ac:chgData name="Agustín Ruiz Martín" userId="42fb2f6dfcc8d877" providerId="LiveId" clId="{5007A4F2-315D-4B0E-BC3F-D0CDDB32407B}" dt="2020-03-08T12:07:25.965" v="41165" actId="14861"/>
          <ac:spMkLst>
            <pc:docMk/>
            <pc:sldMk cId="3001263320" sldId="289"/>
            <ac:spMk id="55" creationId="{2DC719F8-6160-400F-9474-F256BC8DAE75}"/>
          </ac:spMkLst>
        </pc:spChg>
        <pc:spChg chg="mod">
          <ac:chgData name="Agustín Ruiz Martín" userId="42fb2f6dfcc8d877" providerId="LiveId" clId="{5007A4F2-315D-4B0E-BC3F-D0CDDB32407B}" dt="2020-03-08T12:07:38.969" v="41166" actId="14861"/>
          <ac:spMkLst>
            <pc:docMk/>
            <pc:sldMk cId="3001263320" sldId="289"/>
            <ac:spMk id="57" creationId="{5AC85FFC-425B-4703-8F83-424F26BB432D}"/>
          </ac:spMkLst>
        </pc:spChg>
        <pc:spChg chg="mod">
          <ac:chgData name="Agustín Ruiz Martín" userId="42fb2f6dfcc8d877" providerId="LiveId" clId="{5007A4F2-315D-4B0E-BC3F-D0CDDB32407B}" dt="2020-03-08T12:07:38.969" v="41166" actId="14861"/>
          <ac:spMkLst>
            <pc:docMk/>
            <pc:sldMk cId="3001263320" sldId="289"/>
            <ac:spMk id="61" creationId="{796A84B4-1FAF-4AE4-848D-C38907271FF6}"/>
          </ac:spMkLst>
        </pc:spChg>
        <pc:spChg chg="del">
          <ac:chgData name="Agustín Ruiz Martín" userId="42fb2f6dfcc8d877" providerId="LiveId" clId="{5007A4F2-315D-4B0E-BC3F-D0CDDB32407B}" dt="2020-02-19T22:27:57.137" v="1164" actId="478"/>
          <ac:spMkLst>
            <pc:docMk/>
            <pc:sldMk cId="3001263320" sldId="289"/>
            <ac:spMk id="64" creationId="{61449C8C-F224-4696-A9E9-6938D4C707CA}"/>
          </ac:spMkLst>
        </pc:spChg>
        <pc:spChg chg="del">
          <ac:chgData name="Agustín Ruiz Martín" userId="42fb2f6dfcc8d877" providerId="LiveId" clId="{5007A4F2-315D-4B0E-BC3F-D0CDDB32407B}" dt="2020-02-19T22:28:02.342" v="1166" actId="478"/>
          <ac:spMkLst>
            <pc:docMk/>
            <pc:sldMk cId="3001263320" sldId="289"/>
            <ac:spMk id="65" creationId="{B67F45D8-CE50-4CBD-97A2-FAE6AA38AB0F}"/>
          </ac:spMkLst>
        </pc:spChg>
        <pc:spChg chg="mod">
          <ac:chgData name="Agustín Ruiz Martín" userId="42fb2f6dfcc8d877" providerId="LiveId" clId="{5007A4F2-315D-4B0E-BC3F-D0CDDB32407B}" dt="2020-03-07T16:24:16.312" v="39084" actId="14861"/>
          <ac:spMkLst>
            <pc:docMk/>
            <pc:sldMk cId="3001263320" sldId="289"/>
            <ac:spMk id="66" creationId="{32E80222-F3E2-4A9F-82A7-D5F758A35913}"/>
          </ac:spMkLst>
        </pc:spChg>
        <pc:spChg chg="mod">
          <ac:chgData name="Agustín Ruiz Martín" userId="42fb2f6dfcc8d877" providerId="LiveId" clId="{5007A4F2-315D-4B0E-BC3F-D0CDDB32407B}" dt="2020-03-07T16:26:00.085" v="39116" actId="20577"/>
          <ac:spMkLst>
            <pc:docMk/>
            <pc:sldMk cId="3001263320" sldId="289"/>
            <ac:spMk id="69" creationId="{FD5D29AC-E13C-4739-BE06-A4B7BCF58E6C}"/>
          </ac:spMkLst>
        </pc:spChg>
        <pc:spChg chg="mod">
          <ac:chgData name="Agustín Ruiz Martín" userId="42fb2f6dfcc8d877" providerId="LiveId" clId="{5007A4F2-315D-4B0E-BC3F-D0CDDB32407B}" dt="2020-03-07T16:27:29.281" v="39141" actId="1035"/>
          <ac:spMkLst>
            <pc:docMk/>
            <pc:sldMk cId="3001263320" sldId="289"/>
            <ac:spMk id="70" creationId="{6496F4BF-A690-4939-AF7C-E4BDE5387308}"/>
          </ac:spMkLst>
        </pc:spChg>
        <pc:spChg chg="mod">
          <ac:chgData name="Agustín Ruiz Martín" userId="42fb2f6dfcc8d877" providerId="LiveId" clId="{5007A4F2-315D-4B0E-BC3F-D0CDDB32407B}" dt="2020-03-07T16:28:02.829" v="39144" actId="20577"/>
          <ac:spMkLst>
            <pc:docMk/>
            <pc:sldMk cId="3001263320" sldId="289"/>
            <ac:spMk id="72" creationId="{6B4093A3-2948-4409-A82B-8AB4CE8F2165}"/>
          </ac:spMkLst>
        </pc:spChg>
        <pc:spChg chg="mod">
          <ac:chgData name="Agustín Ruiz Martín" userId="42fb2f6dfcc8d877" providerId="LiveId" clId="{5007A4F2-315D-4B0E-BC3F-D0CDDB32407B}" dt="2020-03-07T16:21:02.514" v="39062" actId="1035"/>
          <ac:spMkLst>
            <pc:docMk/>
            <pc:sldMk cId="3001263320" sldId="289"/>
            <ac:spMk id="78" creationId="{A87D9BCA-D6F4-4736-A85F-104C278293B6}"/>
          </ac:spMkLst>
        </pc:spChg>
        <pc:spChg chg="mod">
          <ac:chgData name="Agustín Ruiz Martín" userId="42fb2f6dfcc8d877" providerId="LiveId" clId="{5007A4F2-315D-4B0E-BC3F-D0CDDB32407B}" dt="2020-03-07T16:23:01.272" v="39079" actId="14100"/>
          <ac:spMkLst>
            <pc:docMk/>
            <pc:sldMk cId="3001263320" sldId="289"/>
            <ac:spMk id="79" creationId="{8911061A-CE5A-439A-9264-4AC11687FC3D}"/>
          </ac:spMkLst>
        </pc:spChg>
        <pc:spChg chg="mod">
          <ac:chgData name="Agustín Ruiz Martín" userId="42fb2f6dfcc8d877" providerId="LiveId" clId="{5007A4F2-315D-4B0E-BC3F-D0CDDB32407B}" dt="2020-03-07T16:26:42.500" v="39134" actId="20577"/>
          <ac:spMkLst>
            <pc:docMk/>
            <pc:sldMk cId="3001263320" sldId="289"/>
            <ac:spMk id="83" creationId="{397A7C43-EC91-40CD-A95C-F98786251909}"/>
          </ac:spMkLst>
        </pc:spChg>
        <pc:spChg chg="mod">
          <ac:chgData name="Agustín Ruiz Martín" userId="42fb2f6dfcc8d877" providerId="LiveId" clId="{5007A4F2-315D-4B0E-BC3F-D0CDDB32407B}" dt="2020-03-08T12:07:38.969" v="41166" actId="14861"/>
          <ac:spMkLst>
            <pc:docMk/>
            <pc:sldMk cId="3001263320" sldId="289"/>
            <ac:spMk id="88" creationId="{BBD4C135-5C82-4CEC-B110-A3807911E2BF}"/>
          </ac:spMkLst>
        </pc:spChg>
        <pc:spChg chg="add mod">
          <ac:chgData name="Agustín Ruiz Martín" userId="42fb2f6dfcc8d877" providerId="LiveId" clId="{5007A4F2-315D-4B0E-BC3F-D0CDDB32407B}" dt="2020-02-19T22:58:17.492" v="2242" actId="1035"/>
          <ac:spMkLst>
            <pc:docMk/>
            <pc:sldMk cId="3001263320" sldId="289"/>
            <ac:spMk id="89" creationId="{2A765294-7A30-4763-9434-999284D44E42}"/>
          </ac:spMkLst>
        </pc:spChg>
        <pc:grpChg chg="add del mod">
          <ac:chgData name="Agustín Ruiz Martín" userId="42fb2f6dfcc8d877" providerId="LiveId" clId="{5007A4F2-315D-4B0E-BC3F-D0CDDB32407B}" dt="2020-02-19T22:29:37.290" v="1174"/>
          <ac:grpSpMkLst>
            <pc:docMk/>
            <pc:sldMk cId="3001263320" sldId="289"/>
            <ac:grpSpMk id="8" creationId="{DB2C8A11-A181-4D94-B847-010C84739B6E}"/>
          </ac:grpSpMkLst>
        </pc:grpChg>
        <pc:grpChg chg="mod">
          <ac:chgData name="Agustín Ruiz Martín" userId="42fb2f6dfcc8d877" providerId="LiveId" clId="{5007A4F2-315D-4B0E-BC3F-D0CDDB32407B}" dt="2020-02-19T22:29:36.680" v="1173" actId="1076"/>
          <ac:grpSpMkLst>
            <pc:docMk/>
            <pc:sldMk cId="3001263320" sldId="289"/>
            <ac:grpSpMk id="11" creationId="{EAAA2C2F-8415-4BDC-AA7B-5EE3ABBDFDB3}"/>
          </ac:grpSpMkLst>
        </pc:grpChg>
        <pc:grpChg chg="mod">
          <ac:chgData name="Agustín Ruiz Martín" userId="42fb2f6dfcc8d877" providerId="LiveId" clId="{5007A4F2-315D-4B0E-BC3F-D0CDDB32407B}" dt="2020-02-19T22:29:36.680" v="1173" actId="1076"/>
          <ac:grpSpMkLst>
            <pc:docMk/>
            <pc:sldMk cId="3001263320" sldId="289"/>
            <ac:grpSpMk id="14" creationId="{C36030F1-2904-4EED-92C8-D1B2550C685F}"/>
          </ac:grpSpMkLst>
        </pc:grpChg>
        <pc:grpChg chg="mod">
          <ac:chgData name="Agustín Ruiz Martín" userId="42fb2f6dfcc8d877" providerId="LiveId" clId="{5007A4F2-315D-4B0E-BC3F-D0CDDB32407B}" dt="2020-02-19T22:29:36.680" v="1173" actId="1076"/>
          <ac:grpSpMkLst>
            <pc:docMk/>
            <pc:sldMk cId="3001263320" sldId="289"/>
            <ac:grpSpMk id="19" creationId="{5ECBE581-225E-489C-8004-4E61702CE676}"/>
          </ac:grpSpMkLst>
        </pc:grpChg>
        <pc:grpChg chg="mod">
          <ac:chgData name="Agustín Ruiz Martín" userId="42fb2f6dfcc8d877" providerId="LiveId" clId="{5007A4F2-315D-4B0E-BC3F-D0CDDB32407B}" dt="2020-02-19T22:29:36.680" v="1173" actId="1076"/>
          <ac:grpSpMkLst>
            <pc:docMk/>
            <pc:sldMk cId="3001263320" sldId="289"/>
            <ac:grpSpMk id="20" creationId="{BC738E17-A728-4874-9162-A85BB70E225B}"/>
          </ac:grpSpMkLst>
        </pc:grpChg>
        <pc:grpChg chg="mod">
          <ac:chgData name="Agustín Ruiz Martín" userId="42fb2f6dfcc8d877" providerId="LiveId" clId="{5007A4F2-315D-4B0E-BC3F-D0CDDB32407B}" dt="2020-02-19T22:29:36.680" v="1173" actId="1076"/>
          <ac:grpSpMkLst>
            <pc:docMk/>
            <pc:sldMk cId="3001263320" sldId="289"/>
            <ac:grpSpMk id="23" creationId="{E5224621-61B6-44C7-93C7-1596A3541D2D}"/>
          </ac:grpSpMkLst>
        </pc:grpChg>
        <pc:grpChg chg="mod">
          <ac:chgData name="Agustín Ruiz Martín" userId="42fb2f6dfcc8d877" providerId="LiveId" clId="{5007A4F2-315D-4B0E-BC3F-D0CDDB32407B}" dt="2020-02-19T22:29:36.680" v="1173" actId="1076"/>
          <ac:grpSpMkLst>
            <pc:docMk/>
            <pc:sldMk cId="3001263320" sldId="289"/>
            <ac:grpSpMk id="24" creationId="{747DD2B0-1757-4738-B94B-E49E7ABBF95D}"/>
          </ac:grpSpMkLst>
        </pc:grpChg>
        <pc:grpChg chg="mod">
          <ac:chgData name="Agustín Ruiz Martín" userId="42fb2f6dfcc8d877" providerId="LiveId" clId="{5007A4F2-315D-4B0E-BC3F-D0CDDB32407B}" dt="2020-02-19T22:29:36.680" v="1173" actId="1076"/>
          <ac:grpSpMkLst>
            <pc:docMk/>
            <pc:sldMk cId="3001263320" sldId="289"/>
            <ac:grpSpMk id="26" creationId="{A482A0F1-CBB7-4C0A-A90C-F646A22560E0}"/>
          </ac:grpSpMkLst>
        </pc:grpChg>
        <pc:grpChg chg="mod">
          <ac:chgData name="Agustín Ruiz Martín" userId="42fb2f6dfcc8d877" providerId="LiveId" clId="{5007A4F2-315D-4B0E-BC3F-D0CDDB32407B}" dt="2020-02-19T22:29:36.680" v="1173" actId="1076"/>
          <ac:grpSpMkLst>
            <pc:docMk/>
            <pc:sldMk cId="3001263320" sldId="289"/>
            <ac:grpSpMk id="32" creationId="{34E894F4-AB6D-46F5-9CA0-BAB48999BFA6}"/>
          </ac:grpSpMkLst>
        </pc:grpChg>
        <pc:grpChg chg="mod">
          <ac:chgData name="Agustín Ruiz Martín" userId="42fb2f6dfcc8d877" providerId="LiveId" clId="{5007A4F2-315D-4B0E-BC3F-D0CDDB32407B}" dt="2020-02-19T22:29:36.680" v="1173" actId="1076"/>
          <ac:grpSpMkLst>
            <pc:docMk/>
            <pc:sldMk cId="3001263320" sldId="289"/>
            <ac:grpSpMk id="33" creationId="{CE1A4CC2-EFF0-4B52-B7C3-849811CE2589}"/>
          </ac:grpSpMkLst>
        </pc:grpChg>
        <pc:grpChg chg="add mod">
          <ac:chgData name="Agustín Ruiz Martín" userId="42fb2f6dfcc8d877" providerId="LiveId" clId="{5007A4F2-315D-4B0E-BC3F-D0CDDB32407B}" dt="2020-03-07T16:27:37.937" v="39142" actId="1038"/>
          <ac:grpSpMkLst>
            <pc:docMk/>
            <pc:sldMk cId="3001263320" sldId="289"/>
            <ac:grpSpMk id="48" creationId="{20B34861-0749-4C55-A9BA-6FF6AD7FD033}"/>
          </ac:grpSpMkLst>
        </pc:grpChg>
        <pc:grpChg chg="mod">
          <ac:chgData name="Agustín Ruiz Martín" userId="42fb2f6dfcc8d877" providerId="LiveId" clId="{5007A4F2-315D-4B0E-BC3F-D0CDDB32407B}" dt="2020-03-07T16:24:36.885" v="39092" actId="1035"/>
          <ac:grpSpMkLst>
            <pc:docMk/>
            <pc:sldMk cId="3001263320" sldId="289"/>
            <ac:grpSpMk id="51" creationId="{A5E4F924-ADEC-4F42-82BA-246ACEF3C5B9}"/>
          </ac:grpSpMkLst>
        </pc:grpChg>
        <pc:grpChg chg="mod">
          <ac:chgData name="Agustín Ruiz Martín" userId="42fb2f6dfcc8d877" providerId="LiveId" clId="{5007A4F2-315D-4B0E-BC3F-D0CDDB32407B}" dt="2020-03-07T16:24:36.885" v="39092" actId="1035"/>
          <ac:grpSpMkLst>
            <pc:docMk/>
            <pc:sldMk cId="3001263320" sldId="289"/>
            <ac:grpSpMk id="54" creationId="{46B50B11-BE73-4EEA-9E26-57B8254DDAC5}"/>
          </ac:grpSpMkLst>
        </pc:grpChg>
        <pc:grpChg chg="mod">
          <ac:chgData name="Agustín Ruiz Martín" userId="42fb2f6dfcc8d877" providerId="LiveId" clId="{5007A4F2-315D-4B0E-BC3F-D0CDDB32407B}" dt="2020-03-07T16:24:36.885" v="39092" actId="1035"/>
          <ac:grpSpMkLst>
            <pc:docMk/>
            <pc:sldMk cId="3001263320" sldId="289"/>
            <ac:grpSpMk id="58" creationId="{D8AFBDDB-82AB-40AA-9C71-C13D5B56C6C9}"/>
          </ac:grpSpMkLst>
        </pc:grpChg>
        <pc:grpChg chg="mod">
          <ac:chgData name="Agustín Ruiz Martín" userId="42fb2f6dfcc8d877" providerId="LiveId" clId="{5007A4F2-315D-4B0E-BC3F-D0CDDB32407B}" dt="2020-03-07T16:24:36.885" v="39092" actId="1035"/>
          <ac:grpSpMkLst>
            <pc:docMk/>
            <pc:sldMk cId="3001263320" sldId="289"/>
            <ac:grpSpMk id="59" creationId="{B3AA8BB3-122B-441F-B132-F7AD4D4BE668}"/>
          </ac:grpSpMkLst>
        </pc:grpChg>
        <pc:grpChg chg="mod">
          <ac:chgData name="Agustín Ruiz Martín" userId="42fb2f6dfcc8d877" providerId="LiveId" clId="{5007A4F2-315D-4B0E-BC3F-D0CDDB32407B}" dt="2020-03-07T16:24:36.885" v="39092" actId="1035"/>
          <ac:grpSpMkLst>
            <pc:docMk/>
            <pc:sldMk cId="3001263320" sldId="289"/>
            <ac:grpSpMk id="62" creationId="{55CD5BCB-64FF-4FDE-A98B-3FACDAD6EAE3}"/>
          </ac:grpSpMkLst>
        </pc:grpChg>
        <pc:grpChg chg="mod">
          <ac:chgData name="Agustín Ruiz Martín" userId="42fb2f6dfcc8d877" providerId="LiveId" clId="{5007A4F2-315D-4B0E-BC3F-D0CDDB32407B}" dt="2020-03-07T16:24:36.885" v="39092" actId="1035"/>
          <ac:grpSpMkLst>
            <pc:docMk/>
            <pc:sldMk cId="3001263320" sldId="289"/>
            <ac:grpSpMk id="63" creationId="{8733CDE2-79F3-4833-A9AD-F94639C7D709}"/>
          </ac:grpSpMkLst>
        </pc:grpChg>
        <pc:grpChg chg="mod">
          <ac:chgData name="Agustín Ruiz Martín" userId="42fb2f6dfcc8d877" providerId="LiveId" clId="{5007A4F2-315D-4B0E-BC3F-D0CDDB32407B}" dt="2020-03-07T16:24:36.885" v="39092" actId="1035"/>
          <ac:grpSpMkLst>
            <pc:docMk/>
            <pc:sldMk cId="3001263320" sldId="289"/>
            <ac:grpSpMk id="67" creationId="{FE7B9209-897F-4361-87D0-A39EA903F949}"/>
          </ac:grpSpMkLst>
        </pc:grpChg>
        <pc:grpChg chg="mod">
          <ac:chgData name="Agustín Ruiz Martín" userId="42fb2f6dfcc8d877" providerId="LiveId" clId="{5007A4F2-315D-4B0E-BC3F-D0CDDB32407B}" dt="2020-03-07T16:24:36.885" v="39092" actId="1035"/>
          <ac:grpSpMkLst>
            <pc:docMk/>
            <pc:sldMk cId="3001263320" sldId="289"/>
            <ac:grpSpMk id="73" creationId="{CDE1AC6C-1573-42B1-82B2-11B28F15BF29}"/>
          </ac:grpSpMkLst>
        </pc:grpChg>
        <pc:grpChg chg="mod">
          <ac:chgData name="Agustín Ruiz Martín" userId="42fb2f6dfcc8d877" providerId="LiveId" clId="{5007A4F2-315D-4B0E-BC3F-D0CDDB32407B}" dt="2020-03-07T16:24:36.885" v="39092" actId="1035"/>
          <ac:grpSpMkLst>
            <pc:docMk/>
            <pc:sldMk cId="3001263320" sldId="289"/>
            <ac:grpSpMk id="74" creationId="{E2195CE3-B609-442D-96B4-F94E309E2788}"/>
          </ac:grpSpMkLst>
        </pc:grpChg>
        <pc:picChg chg="add del mod">
          <ac:chgData name="Agustín Ruiz Martín" userId="42fb2f6dfcc8d877" providerId="LiveId" clId="{5007A4F2-315D-4B0E-BC3F-D0CDDB32407B}" dt="2020-02-19T22:31:21.711" v="1181" actId="478"/>
          <ac:picMkLst>
            <pc:docMk/>
            <pc:sldMk cId="3001263320" sldId="289"/>
            <ac:picMk id="2" creationId="{0EC954A9-5E47-48E9-8170-241C14B8B256}"/>
          </ac:picMkLst>
        </pc:picChg>
      </pc:sldChg>
      <pc:sldChg chg="delSp modSp add del">
        <pc:chgData name="Agustín Ruiz Martín" userId="42fb2f6dfcc8d877" providerId="LiveId" clId="{5007A4F2-315D-4B0E-BC3F-D0CDDB32407B}" dt="2020-02-19T22:40:59.469" v="1625" actId="2696"/>
        <pc:sldMkLst>
          <pc:docMk/>
          <pc:sldMk cId="735442701" sldId="290"/>
        </pc:sldMkLst>
        <pc:grpChg chg="del mod">
          <ac:chgData name="Agustín Ruiz Martín" userId="42fb2f6dfcc8d877" providerId="LiveId" clId="{5007A4F2-315D-4B0E-BC3F-D0CDDB32407B}" dt="2020-02-19T22:39:16.023" v="1614" actId="478"/>
          <ac:grpSpMkLst>
            <pc:docMk/>
            <pc:sldMk cId="735442701" sldId="290"/>
            <ac:grpSpMk id="48" creationId="{20B34861-0749-4C55-A9BA-6FF6AD7FD033}"/>
          </ac:grpSpMkLst>
        </pc:grpChg>
        <pc:grpChg chg="mod">
          <ac:chgData name="Agustín Ruiz Martín" userId="42fb2f6dfcc8d877" providerId="LiveId" clId="{5007A4F2-315D-4B0E-BC3F-D0CDDB32407B}" dt="2020-02-19T22:39:14.937" v="1613" actId="1076"/>
          <ac:grpSpMkLst>
            <pc:docMk/>
            <pc:sldMk cId="735442701" sldId="290"/>
            <ac:grpSpMk id="51" creationId="{A5E4F924-ADEC-4F42-82BA-246ACEF3C5B9}"/>
          </ac:grpSpMkLst>
        </pc:grpChg>
        <pc:grpChg chg="mod">
          <ac:chgData name="Agustín Ruiz Martín" userId="42fb2f6dfcc8d877" providerId="LiveId" clId="{5007A4F2-315D-4B0E-BC3F-D0CDDB32407B}" dt="2020-02-19T22:39:14.937" v="1613" actId="1076"/>
          <ac:grpSpMkLst>
            <pc:docMk/>
            <pc:sldMk cId="735442701" sldId="290"/>
            <ac:grpSpMk id="54" creationId="{46B50B11-BE73-4EEA-9E26-57B8254DDAC5}"/>
          </ac:grpSpMkLst>
        </pc:grpChg>
        <pc:grpChg chg="mod">
          <ac:chgData name="Agustín Ruiz Martín" userId="42fb2f6dfcc8d877" providerId="LiveId" clId="{5007A4F2-315D-4B0E-BC3F-D0CDDB32407B}" dt="2020-02-19T22:39:14.937" v="1613" actId="1076"/>
          <ac:grpSpMkLst>
            <pc:docMk/>
            <pc:sldMk cId="735442701" sldId="290"/>
            <ac:grpSpMk id="58" creationId="{D8AFBDDB-82AB-40AA-9C71-C13D5B56C6C9}"/>
          </ac:grpSpMkLst>
        </pc:grpChg>
        <pc:grpChg chg="mod">
          <ac:chgData name="Agustín Ruiz Martín" userId="42fb2f6dfcc8d877" providerId="LiveId" clId="{5007A4F2-315D-4B0E-BC3F-D0CDDB32407B}" dt="2020-02-19T22:39:14.937" v="1613" actId="1076"/>
          <ac:grpSpMkLst>
            <pc:docMk/>
            <pc:sldMk cId="735442701" sldId="290"/>
            <ac:grpSpMk id="59" creationId="{B3AA8BB3-122B-441F-B132-F7AD4D4BE668}"/>
          </ac:grpSpMkLst>
        </pc:grpChg>
        <pc:grpChg chg="mod">
          <ac:chgData name="Agustín Ruiz Martín" userId="42fb2f6dfcc8d877" providerId="LiveId" clId="{5007A4F2-315D-4B0E-BC3F-D0CDDB32407B}" dt="2020-02-19T22:39:14.937" v="1613" actId="1076"/>
          <ac:grpSpMkLst>
            <pc:docMk/>
            <pc:sldMk cId="735442701" sldId="290"/>
            <ac:grpSpMk id="62" creationId="{55CD5BCB-64FF-4FDE-A98B-3FACDAD6EAE3}"/>
          </ac:grpSpMkLst>
        </pc:grpChg>
        <pc:grpChg chg="mod">
          <ac:chgData name="Agustín Ruiz Martín" userId="42fb2f6dfcc8d877" providerId="LiveId" clId="{5007A4F2-315D-4B0E-BC3F-D0CDDB32407B}" dt="2020-02-19T22:39:14.937" v="1613" actId="1076"/>
          <ac:grpSpMkLst>
            <pc:docMk/>
            <pc:sldMk cId="735442701" sldId="290"/>
            <ac:grpSpMk id="63" creationId="{8733CDE2-79F3-4833-A9AD-F94639C7D709}"/>
          </ac:grpSpMkLst>
        </pc:grpChg>
        <pc:grpChg chg="mod">
          <ac:chgData name="Agustín Ruiz Martín" userId="42fb2f6dfcc8d877" providerId="LiveId" clId="{5007A4F2-315D-4B0E-BC3F-D0CDDB32407B}" dt="2020-02-19T22:39:14.937" v="1613" actId="1076"/>
          <ac:grpSpMkLst>
            <pc:docMk/>
            <pc:sldMk cId="735442701" sldId="290"/>
            <ac:grpSpMk id="67" creationId="{FE7B9209-897F-4361-87D0-A39EA903F949}"/>
          </ac:grpSpMkLst>
        </pc:grpChg>
        <pc:grpChg chg="mod">
          <ac:chgData name="Agustín Ruiz Martín" userId="42fb2f6dfcc8d877" providerId="LiveId" clId="{5007A4F2-315D-4B0E-BC3F-D0CDDB32407B}" dt="2020-02-19T22:39:14.937" v="1613" actId="1076"/>
          <ac:grpSpMkLst>
            <pc:docMk/>
            <pc:sldMk cId="735442701" sldId="290"/>
            <ac:grpSpMk id="73" creationId="{CDE1AC6C-1573-42B1-82B2-11B28F15BF29}"/>
          </ac:grpSpMkLst>
        </pc:grpChg>
        <pc:grpChg chg="mod">
          <ac:chgData name="Agustín Ruiz Martín" userId="42fb2f6dfcc8d877" providerId="LiveId" clId="{5007A4F2-315D-4B0E-BC3F-D0CDDB32407B}" dt="2020-02-19T22:39:14.937" v="1613" actId="1076"/>
          <ac:grpSpMkLst>
            <pc:docMk/>
            <pc:sldMk cId="735442701" sldId="290"/>
            <ac:grpSpMk id="74" creationId="{E2195CE3-B609-442D-96B4-F94E309E2788}"/>
          </ac:grpSpMkLst>
        </pc:grpChg>
      </pc:sldChg>
      <pc:sldChg chg="del">
        <pc:chgData name="Agustín Ruiz Martín" userId="42fb2f6dfcc8d877" providerId="LiveId" clId="{5007A4F2-315D-4B0E-BC3F-D0CDDB32407B}" dt="2020-02-19T21:37:05.677" v="912" actId="2696"/>
        <pc:sldMkLst>
          <pc:docMk/>
          <pc:sldMk cId="819603448" sldId="290"/>
        </pc:sldMkLst>
      </pc:sldChg>
      <pc:sldChg chg="addSp delSp modSp add modAnim">
        <pc:chgData name="Agustín Ruiz Martín" userId="42fb2f6dfcc8d877" providerId="LiveId" clId="{5007A4F2-315D-4B0E-BC3F-D0CDDB32407B}" dt="2020-03-07T20:32:41.233" v="41160" actId="20577"/>
        <pc:sldMkLst>
          <pc:docMk/>
          <pc:sldMk cId="2357909679" sldId="290"/>
        </pc:sldMkLst>
        <pc:spChg chg="add mod">
          <ac:chgData name="Agustín Ruiz Martín" userId="42fb2f6dfcc8d877" providerId="LiveId" clId="{5007A4F2-315D-4B0E-BC3F-D0CDDB32407B}" dt="2020-02-19T23:29:42.160" v="2962" actId="1036"/>
          <ac:spMkLst>
            <pc:docMk/>
            <pc:sldMk cId="2357909679" sldId="290"/>
            <ac:spMk id="45" creationId="{3505D748-45CD-4A5F-B098-7B12C4E23EE7}"/>
          </ac:spMkLst>
        </pc:spChg>
        <pc:spChg chg="add mod">
          <ac:chgData name="Agustín Ruiz Martín" userId="42fb2f6dfcc8d877" providerId="LiveId" clId="{5007A4F2-315D-4B0E-BC3F-D0CDDB32407B}" dt="2020-02-19T23:12:33.950" v="2786" actId="20577"/>
          <ac:spMkLst>
            <pc:docMk/>
            <pc:sldMk cId="2357909679" sldId="290"/>
            <ac:spMk id="46" creationId="{245A8F73-15A2-47F6-B82A-661AFE0939DF}"/>
          </ac:spMkLst>
        </pc:spChg>
        <pc:spChg chg="mod">
          <ac:chgData name="Agustín Ruiz Martín" userId="42fb2f6dfcc8d877" providerId="LiveId" clId="{5007A4F2-315D-4B0E-BC3F-D0CDDB32407B}" dt="2020-03-07T20:32:41.233" v="41160" actId="20577"/>
          <ac:spMkLst>
            <pc:docMk/>
            <pc:sldMk cId="2357909679" sldId="290"/>
            <ac:spMk id="89" creationId="{2A765294-7A30-4763-9434-999284D44E42}"/>
          </ac:spMkLst>
        </pc:spChg>
        <pc:grpChg chg="del">
          <ac:chgData name="Agustín Ruiz Martín" userId="42fb2f6dfcc8d877" providerId="LiveId" clId="{5007A4F2-315D-4B0E-BC3F-D0CDDB32407B}" dt="2020-02-19T22:42:06.564" v="1627" actId="478"/>
          <ac:grpSpMkLst>
            <pc:docMk/>
            <pc:sldMk cId="2357909679" sldId="290"/>
            <ac:grpSpMk id="48" creationId="{20B34861-0749-4C55-A9BA-6FF6AD7FD033}"/>
          </ac:grpSpMkLst>
        </pc:grpChg>
        <pc:picChg chg="add del mod">
          <ac:chgData name="Agustín Ruiz Martín" userId="42fb2f6dfcc8d877" providerId="LiveId" clId="{5007A4F2-315D-4B0E-BC3F-D0CDDB32407B}" dt="2020-02-19T23:09:54.989" v="2771" actId="1036"/>
          <ac:picMkLst>
            <pc:docMk/>
            <pc:sldMk cId="2357909679" sldId="290"/>
            <ac:picMk id="44" creationId="{058208F3-A560-4622-8558-5F4FC8B3A65A}"/>
          </ac:picMkLst>
        </pc:picChg>
      </pc:sldChg>
      <pc:sldChg chg="addSp delSp modSp add delAnim modAnim">
        <pc:chgData name="Agustín Ruiz Martín" userId="42fb2f6dfcc8d877" providerId="LiveId" clId="{5007A4F2-315D-4B0E-BC3F-D0CDDB32407B}" dt="2020-03-07T18:20:58.543" v="39741" actId="207"/>
        <pc:sldMkLst>
          <pc:docMk/>
          <pc:sldMk cId="2061351431" sldId="291"/>
        </pc:sldMkLst>
        <pc:spChg chg="add mod">
          <ac:chgData name="Agustín Ruiz Martín" userId="42fb2f6dfcc8d877" providerId="LiveId" clId="{5007A4F2-315D-4B0E-BC3F-D0CDDB32407B}" dt="2020-02-19T23:59:08.835" v="4053" actId="1035"/>
          <ac:spMkLst>
            <pc:docMk/>
            <pc:sldMk cId="2061351431" sldId="291"/>
            <ac:spMk id="8" creationId="{EEF2FD5C-CCF4-4A11-B7FF-F0802C9C153B}"/>
          </ac:spMkLst>
        </pc:spChg>
        <pc:spChg chg="add del mod">
          <ac:chgData name="Agustín Ruiz Martín" userId="42fb2f6dfcc8d877" providerId="LiveId" clId="{5007A4F2-315D-4B0E-BC3F-D0CDDB32407B}" dt="2020-02-19T23:56:52.239" v="3847"/>
          <ac:spMkLst>
            <pc:docMk/>
            <pc:sldMk cId="2061351431" sldId="291"/>
            <ac:spMk id="9" creationId="{507F5F4C-1152-420A-9EF4-B6E5D5D79D92}"/>
          </ac:spMkLst>
        </pc:spChg>
        <pc:spChg chg="add del mod">
          <ac:chgData name="Agustín Ruiz Martín" userId="42fb2f6dfcc8d877" providerId="LiveId" clId="{5007A4F2-315D-4B0E-BC3F-D0CDDB32407B}" dt="2020-02-19T23:56:52.239" v="3847"/>
          <ac:spMkLst>
            <pc:docMk/>
            <pc:sldMk cId="2061351431" sldId="291"/>
            <ac:spMk id="10" creationId="{277A4CBA-A876-47B5-8C1B-DBB48203F80D}"/>
          </ac:spMkLst>
        </pc:spChg>
        <pc:spChg chg="add del mod">
          <ac:chgData name="Agustín Ruiz Martín" userId="42fb2f6dfcc8d877" providerId="LiveId" clId="{5007A4F2-315D-4B0E-BC3F-D0CDDB32407B}" dt="2020-02-19T23:56:52.239" v="3847"/>
          <ac:spMkLst>
            <pc:docMk/>
            <pc:sldMk cId="2061351431" sldId="291"/>
            <ac:spMk id="14" creationId="{46D4E15F-F0C3-47FC-B4F7-FD0E210CB84A}"/>
          </ac:spMkLst>
        </pc:spChg>
        <pc:spChg chg="add del mod">
          <ac:chgData name="Agustín Ruiz Martín" userId="42fb2f6dfcc8d877" providerId="LiveId" clId="{5007A4F2-315D-4B0E-BC3F-D0CDDB32407B}" dt="2020-02-19T23:56:52.239" v="3847"/>
          <ac:spMkLst>
            <pc:docMk/>
            <pc:sldMk cId="2061351431" sldId="291"/>
            <ac:spMk id="15" creationId="{5924D32C-5141-4D75-874E-BFD49D9D330B}"/>
          </ac:spMkLst>
        </pc:spChg>
        <pc:spChg chg="add del mod">
          <ac:chgData name="Agustín Ruiz Martín" userId="42fb2f6dfcc8d877" providerId="LiveId" clId="{5007A4F2-315D-4B0E-BC3F-D0CDDB32407B}" dt="2020-02-19T23:56:52.239" v="3847"/>
          <ac:spMkLst>
            <pc:docMk/>
            <pc:sldMk cId="2061351431" sldId="291"/>
            <ac:spMk id="16" creationId="{4E176DB8-A03C-4417-831D-18B3985F958E}"/>
          </ac:spMkLst>
        </pc:spChg>
        <pc:spChg chg="add del mod">
          <ac:chgData name="Agustín Ruiz Martín" userId="42fb2f6dfcc8d877" providerId="LiveId" clId="{5007A4F2-315D-4B0E-BC3F-D0CDDB32407B}" dt="2020-02-19T23:56:52.239" v="3847"/>
          <ac:spMkLst>
            <pc:docMk/>
            <pc:sldMk cId="2061351431" sldId="291"/>
            <ac:spMk id="18" creationId="{72940407-7202-433D-82C1-38D1D74E29DD}"/>
          </ac:spMkLst>
        </pc:spChg>
        <pc:spChg chg="add del mod">
          <ac:chgData name="Agustín Ruiz Martín" userId="42fb2f6dfcc8d877" providerId="LiveId" clId="{5007A4F2-315D-4B0E-BC3F-D0CDDB32407B}" dt="2020-02-19T23:56:52.239" v="3847"/>
          <ac:spMkLst>
            <pc:docMk/>
            <pc:sldMk cId="2061351431" sldId="291"/>
            <ac:spMk id="19" creationId="{27E5F98B-E98F-414E-8252-DB750E2A67EA}"/>
          </ac:spMkLst>
        </pc:spChg>
        <pc:spChg chg="add del mod">
          <ac:chgData name="Agustín Ruiz Martín" userId="42fb2f6dfcc8d877" providerId="LiveId" clId="{5007A4F2-315D-4B0E-BC3F-D0CDDB32407B}" dt="2020-02-19T23:56:52.239" v="3847"/>
          <ac:spMkLst>
            <pc:docMk/>
            <pc:sldMk cId="2061351431" sldId="291"/>
            <ac:spMk id="24" creationId="{14829D8B-B78F-415A-BB08-2DDB15A27836}"/>
          </ac:spMkLst>
        </pc:spChg>
        <pc:spChg chg="add del mod">
          <ac:chgData name="Agustín Ruiz Martín" userId="42fb2f6dfcc8d877" providerId="LiveId" clId="{5007A4F2-315D-4B0E-BC3F-D0CDDB32407B}" dt="2020-02-19T23:56:52.239" v="3847"/>
          <ac:spMkLst>
            <pc:docMk/>
            <pc:sldMk cId="2061351431" sldId="291"/>
            <ac:spMk id="25" creationId="{A1D4548B-E2FF-40FC-99D2-4B54D1D2A5DB}"/>
          </ac:spMkLst>
        </pc:spChg>
        <pc:spChg chg="add del mod">
          <ac:chgData name="Agustín Ruiz Martín" userId="42fb2f6dfcc8d877" providerId="LiveId" clId="{5007A4F2-315D-4B0E-BC3F-D0CDDB32407B}" dt="2020-02-19T23:56:52.239" v="3847"/>
          <ac:spMkLst>
            <pc:docMk/>
            <pc:sldMk cId="2061351431" sldId="291"/>
            <ac:spMk id="26" creationId="{5ECF167F-A9BF-409C-B337-192286A686D7}"/>
          </ac:spMkLst>
        </pc:spChg>
        <pc:spChg chg="add del mod">
          <ac:chgData name="Agustín Ruiz Martín" userId="42fb2f6dfcc8d877" providerId="LiveId" clId="{5007A4F2-315D-4B0E-BC3F-D0CDDB32407B}" dt="2020-02-19T23:56:52.239" v="3847"/>
          <ac:spMkLst>
            <pc:docMk/>
            <pc:sldMk cId="2061351431" sldId="291"/>
            <ac:spMk id="27" creationId="{945D70A9-A98A-4145-81BE-8B1E05C8AEAF}"/>
          </ac:spMkLst>
        </pc:spChg>
        <pc:spChg chg="add del mod">
          <ac:chgData name="Agustín Ruiz Martín" userId="42fb2f6dfcc8d877" providerId="LiveId" clId="{5007A4F2-315D-4B0E-BC3F-D0CDDB32407B}" dt="2020-02-19T23:56:52.239" v="3847"/>
          <ac:spMkLst>
            <pc:docMk/>
            <pc:sldMk cId="2061351431" sldId="291"/>
            <ac:spMk id="28" creationId="{3DB05B28-9318-4E15-912D-8AFB0475287E}"/>
          </ac:spMkLst>
        </pc:spChg>
        <pc:spChg chg="add del mod">
          <ac:chgData name="Agustín Ruiz Martín" userId="42fb2f6dfcc8d877" providerId="LiveId" clId="{5007A4F2-315D-4B0E-BC3F-D0CDDB32407B}" dt="2020-02-19T23:56:52.239" v="3847"/>
          <ac:spMkLst>
            <pc:docMk/>
            <pc:sldMk cId="2061351431" sldId="291"/>
            <ac:spMk id="29" creationId="{EC425BFC-D8CF-4618-A361-0795624B4442}"/>
          </ac:spMkLst>
        </pc:spChg>
        <pc:spChg chg="add del mod">
          <ac:chgData name="Agustín Ruiz Martín" userId="42fb2f6dfcc8d877" providerId="LiveId" clId="{5007A4F2-315D-4B0E-BC3F-D0CDDB32407B}" dt="2020-02-19T23:56:52.239" v="3847"/>
          <ac:spMkLst>
            <pc:docMk/>
            <pc:sldMk cId="2061351431" sldId="291"/>
            <ac:spMk id="30" creationId="{27ED4FF6-6E85-4C9A-9E07-A55C92722760}"/>
          </ac:spMkLst>
        </pc:spChg>
        <pc:spChg chg="add mod">
          <ac:chgData name="Agustín Ruiz Martín" userId="42fb2f6dfcc8d877" providerId="LiveId" clId="{5007A4F2-315D-4B0E-BC3F-D0CDDB32407B}" dt="2020-03-07T16:28:31.112" v="39146" actId="1036"/>
          <ac:spMkLst>
            <pc:docMk/>
            <pc:sldMk cId="2061351431" sldId="291"/>
            <ac:spMk id="30" creationId="{BF009685-72C9-4EA9-A9CC-78EC070628EE}"/>
          </ac:spMkLst>
        </pc:spChg>
        <pc:spChg chg="add del mod">
          <ac:chgData name="Agustín Ruiz Martín" userId="42fb2f6dfcc8d877" providerId="LiveId" clId="{5007A4F2-315D-4B0E-BC3F-D0CDDB32407B}" dt="2020-02-20T00:07:14.175" v="4354" actId="478"/>
          <ac:spMkLst>
            <pc:docMk/>
            <pc:sldMk cId="2061351431" sldId="291"/>
            <ac:spMk id="34" creationId="{1B60211E-72D2-49F5-B38E-B3114B780FDB}"/>
          </ac:spMkLst>
        </pc:spChg>
        <pc:spChg chg="add del mod">
          <ac:chgData name="Agustín Ruiz Martín" userId="42fb2f6dfcc8d877" providerId="LiveId" clId="{5007A4F2-315D-4B0E-BC3F-D0CDDB32407B}" dt="2020-02-20T00:07:14.175" v="4354" actId="478"/>
          <ac:spMkLst>
            <pc:docMk/>
            <pc:sldMk cId="2061351431" sldId="291"/>
            <ac:spMk id="35" creationId="{8872333B-2990-485D-A058-C8BB144148FC}"/>
          </ac:spMkLst>
        </pc:spChg>
        <pc:spChg chg="add del mod">
          <ac:chgData name="Agustín Ruiz Martín" userId="42fb2f6dfcc8d877" providerId="LiveId" clId="{5007A4F2-315D-4B0E-BC3F-D0CDDB32407B}" dt="2020-02-20T00:07:14.175" v="4354" actId="478"/>
          <ac:spMkLst>
            <pc:docMk/>
            <pc:sldMk cId="2061351431" sldId="291"/>
            <ac:spMk id="39" creationId="{18295A87-DE94-462F-81D7-807497B0C07A}"/>
          </ac:spMkLst>
        </pc:spChg>
        <pc:spChg chg="add del mod">
          <ac:chgData name="Agustín Ruiz Martín" userId="42fb2f6dfcc8d877" providerId="LiveId" clId="{5007A4F2-315D-4B0E-BC3F-D0CDDB32407B}" dt="2020-02-20T00:07:14.175" v="4354" actId="478"/>
          <ac:spMkLst>
            <pc:docMk/>
            <pc:sldMk cId="2061351431" sldId="291"/>
            <ac:spMk id="40" creationId="{F36F3D0B-1DAF-486A-A886-52C7214469BE}"/>
          </ac:spMkLst>
        </pc:spChg>
        <pc:spChg chg="add del mod">
          <ac:chgData name="Agustín Ruiz Martín" userId="42fb2f6dfcc8d877" providerId="LiveId" clId="{5007A4F2-315D-4B0E-BC3F-D0CDDB32407B}" dt="2020-02-20T00:07:14.175" v="4354" actId="478"/>
          <ac:spMkLst>
            <pc:docMk/>
            <pc:sldMk cId="2061351431" sldId="291"/>
            <ac:spMk id="41" creationId="{A99C8CD6-39A6-4DF9-9D68-19DBD8E74419}"/>
          </ac:spMkLst>
        </pc:spChg>
        <pc:spChg chg="add del mod">
          <ac:chgData name="Agustín Ruiz Martín" userId="42fb2f6dfcc8d877" providerId="LiveId" clId="{5007A4F2-315D-4B0E-BC3F-D0CDDB32407B}" dt="2020-02-20T00:07:14.175" v="4354" actId="478"/>
          <ac:spMkLst>
            <pc:docMk/>
            <pc:sldMk cId="2061351431" sldId="291"/>
            <ac:spMk id="42" creationId="{9AC912D5-B6E1-4984-8778-72E5005D7EC1}"/>
          </ac:spMkLst>
        </pc:spChg>
        <pc:spChg chg="add del mod">
          <ac:chgData name="Agustín Ruiz Martín" userId="42fb2f6dfcc8d877" providerId="LiveId" clId="{5007A4F2-315D-4B0E-BC3F-D0CDDB32407B}" dt="2020-02-20T00:07:14.175" v="4354" actId="478"/>
          <ac:spMkLst>
            <pc:docMk/>
            <pc:sldMk cId="2061351431" sldId="291"/>
            <ac:spMk id="43" creationId="{25CF0528-B6CD-4E04-A5A8-C3DD6CE9F1A5}"/>
          </ac:spMkLst>
        </pc:spChg>
        <pc:spChg chg="del">
          <ac:chgData name="Agustín Ruiz Martín" userId="42fb2f6dfcc8d877" providerId="LiveId" clId="{5007A4F2-315D-4B0E-BC3F-D0CDDB32407B}" dt="2020-02-19T23:19:18.145" v="2794" actId="478"/>
          <ac:spMkLst>
            <pc:docMk/>
            <pc:sldMk cId="2061351431" sldId="291"/>
            <ac:spMk id="45" creationId="{3505D748-45CD-4A5F-B098-7B12C4E23EE7}"/>
          </ac:spMkLst>
        </pc:spChg>
        <pc:spChg chg="del">
          <ac:chgData name="Agustín Ruiz Martín" userId="42fb2f6dfcc8d877" providerId="LiveId" clId="{5007A4F2-315D-4B0E-BC3F-D0CDDB32407B}" dt="2020-02-19T23:19:15.460" v="2792" actId="478"/>
          <ac:spMkLst>
            <pc:docMk/>
            <pc:sldMk cId="2061351431" sldId="291"/>
            <ac:spMk id="46" creationId="{245A8F73-15A2-47F6-B82A-661AFE0939DF}"/>
          </ac:spMkLst>
        </pc:spChg>
        <pc:spChg chg="add del mod">
          <ac:chgData name="Agustín Ruiz Martín" userId="42fb2f6dfcc8d877" providerId="LiveId" clId="{5007A4F2-315D-4B0E-BC3F-D0CDDB32407B}" dt="2020-02-20T00:07:14.175" v="4354" actId="478"/>
          <ac:spMkLst>
            <pc:docMk/>
            <pc:sldMk cId="2061351431" sldId="291"/>
            <ac:spMk id="51" creationId="{05752E11-4F7D-4676-B807-8998B2222ADA}"/>
          </ac:spMkLst>
        </pc:spChg>
        <pc:spChg chg="add del mod">
          <ac:chgData name="Agustín Ruiz Martín" userId="42fb2f6dfcc8d877" providerId="LiveId" clId="{5007A4F2-315D-4B0E-BC3F-D0CDDB32407B}" dt="2020-02-20T00:07:14.175" v="4354" actId="478"/>
          <ac:spMkLst>
            <pc:docMk/>
            <pc:sldMk cId="2061351431" sldId="291"/>
            <ac:spMk id="52" creationId="{6D77136D-A0AF-4F75-87EC-8196C541EA89}"/>
          </ac:spMkLst>
        </pc:spChg>
        <pc:spChg chg="add del mod">
          <ac:chgData name="Agustín Ruiz Martín" userId="42fb2f6dfcc8d877" providerId="LiveId" clId="{5007A4F2-315D-4B0E-BC3F-D0CDDB32407B}" dt="2020-02-20T00:07:14.175" v="4354" actId="478"/>
          <ac:spMkLst>
            <pc:docMk/>
            <pc:sldMk cId="2061351431" sldId="291"/>
            <ac:spMk id="53" creationId="{21415493-6605-43BE-A185-2AE8DB05104D}"/>
          </ac:spMkLst>
        </pc:spChg>
        <pc:spChg chg="add del mod">
          <ac:chgData name="Agustín Ruiz Martín" userId="42fb2f6dfcc8d877" providerId="LiveId" clId="{5007A4F2-315D-4B0E-BC3F-D0CDDB32407B}" dt="2020-02-20T00:07:14.175" v="4354" actId="478"/>
          <ac:spMkLst>
            <pc:docMk/>
            <pc:sldMk cId="2061351431" sldId="291"/>
            <ac:spMk id="54" creationId="{1627D7FB-4FDC-4215-B1DB-9027CE536102}"/>
          </ac:spMkLst>
        </pc:spChg>
        <pc:spChg chg="add del mod">
          <ac:chgData name="Agustín Ruiz Martín" userId="42fb2f6dfcc8d877" providerId="LiveId" clId="{5007A4F2-315D-4B0E-BC3F-D0CDDB32407B}" dt="2020-02-20T00:07:14.175" v="4354" actId="478"/>
          <ac:spMkLst>
            <pc:docMk/>
            <pc:sldMk cId="2061351431" sldId="291"/>
            <ac:spMk id="55" creationId="{8B8E8ECA-F418-4DC4-954B-0ABCC96DFACD}"/>
          </ac:spMkLst>
        </pc:spChg>
        <pc:spChg chg="add del mod">
          <ac:chgData name="Agustín Ruiz Martín" userId="42fb2f6dfcc8d877" providerId="LiveId" clId="{5007A4F2-315D-4B0E-BC3F-D0CDDB32407B}" dt="2020-02-20T00:07:14.175" v="4354" actId="478"/>
          <ac:spMkLst>
            <pc:docMk/>
            <pc:sldMk cId="2061351431" sldId="291"/>
            <ac:spMk id="56" creationId="{78F4C321-06DB-4B75-8B8C-E109AB85BF3B}"/>
          </ac:spMkLst>
        </pc:spChg>
        <pc:spChg chg="add del mod">
          <ac:chgData name="Agustín Ruiz Martín" userId="42fb2f6dfcc8d877" providerId="LiveId" clId="{5007A4F2-315D-4B0E-BC3F-D0CDDB32407B}" dt="2020-02-20T00:07:17.972" v="4355" actId="478"/>
          <ac:spMkLst>
            <pc:docMk/>
            <pc:sldMk cId="2061351431" sldId="291"/>
            <ac:spMk id="57" creationId="{41243920-097F-40AF-81CA-FB9F739493BC}"/>
          </ac:spMkLst>
        </pc:spChg>
        <pc:spChg chg="add mod">
          <ac:chgData name="Agustín Ruiz Martín" userId="42fb2f6dfcc8d877" providerId="LiveId" clId="{5007A4F2-315D-4B0E-BC3F-D0CDDB32407B}" dt="2020-03-05T18:52:59.949" v="37613" actId="1035"/>
          <ac:spMkLst>
            <pc:docMk/>
            <pc:sldMk cId="2061351431" sldId="291"/>
            <ac:spMk id="61" creationId="{933D9BAD-88A9-4438-936D-34398E93B225}"/>
          </ac:spMkLst>
        </pc:spChg>
        <pc:spChg chg="add mod">
          <ac:chgData name="Agustín Ruiz Martín" userId="42fb2f6dfcc8d877" providerId="LiveId" clId="{5007A4F2-315D-4B0E-BC3F-D0CDDB32407B}" dt="2020-03-05T18:52:59.949" v="37613" actId="1035"/>
          <ac:spMkLst>
            <pc:docMk/>
            <pc:sldMk cId="2061351431" sldId="291"/>
            <ac:spMk id="62" creationId="{AF7BECAE-4796-4143-9622-0E34C6ED96F2}"/>
          </ac:spMkLst>
        </pc:spChg>
        <pc:spChg chg="add mod">
          <ac:chgData name="Agustín Ruiz Martín" userId="42fb2f6dfcc8d877" providerId="LiveId" clId="{5007A4F2-315D-4B0E-BC3F-D0CDDB32407B}" dt="2020-03-05T23:01:38.667" v="38781" actId="114"/>
          <ac:spMkLst>
            <pc:docMk/>
            <pc:sldMk cId="2061351431" sldId="291"/>
            <ac:spMk id="66" creationId="{31AF877A-2217-48D6-AA68-2545134A9B1B}"/>
          </ac:spMkLst>
        </pc:spChg>
        <pc:spChg chg="add mod">
          <ac:chgData name="Agustín Ruiz Martín" userId="42fb2f6dfcc8d877" providerId="LiveId" clId="{5007A4F2-315D-4B0E-BC3F-D0CDDB32407B}" dt="2020-03-05T23:01:38.667" v="38781" actId="114"/>
          <ac:spMkLst>
            <pc:docMk/>
            <pc:sldMk cId="2061351431" sldId="291"/>
            <ac:spMk id="67" creationId="{9A293BB4-09D4-4ACD-8536-9E6D841CD4F0}"/>
          </ac:spMkLst>
        </pc:spChg>
        <pc:spChg chg="add mod">
          <ac:chgData name="Agustín Ruiz Martín" userId="42fb2f6dfcc8d877" providerId="LiveId" clId="{5007A4F2-315D-4B0E-BC3F-D0CDDB32407B}" dt="2020-03-05T23:01:38.667" v="38781" actId="114"/>
          <ac:spMkLst>
            <pc:docMk/>
            <pc:sldMk cId="2061351431" sldId="291"/>
            <ac:spMk id="68" creationId="{DB9B0E76-FE66-47DB-AFC9-2CDCBF900976}"/>
          </ac:spMkLst>
        </pc:spChg>
        <pc:spChg chg="add mod">
          <ac:chgData name="Agustín Ruiz Martín" userId="42fb2f6dfcc8d877" providerId="LiveId" clId="{5007A4F2-315D-4B0E-BC3F-D0CDDB32407B}" dt="2020-03-07T16:20:10.939" v="39056" actId="208"/>
          <ac:spMkLst>
            <pc:docMk/>
            <pc:sldMk cId="2061351431" sldId="291"/>
            <ac:spMk id="69" creationId="{D726A137-5CCB-4534-9801-A8575A55DF62}"/>
          </ac:spMkLst>
        </pc:spChg>
        <pc:spChg chg="add mod">
          <ac:chgData name="Agustín Ruiz Martín" userId="42fb2f6dfcc8d877" providerId="LiveId" clId="{5007A4F2-315D-4B0E-BC3F-D0CDDB32407B}" dt="2020-03-05T18:52:59.949" v="37613" actId="1035"/>
          <ac:spMkLst>
            <pc:docMk/>
            <pc:sldMk cId="2061351431" sldId="291"/>
            <ac:spMk id="70" creationId="{2706C572-3243-4F95-B267-E67DF607B82D}"/>
          </ac:spMkLst>
        </pc:spChg>
        <pc:spChg chg="mod">
          <ac:chgData name="Agustín Ruiz Martín" userId="42fb2f6dfcc8d877" providerId="LiveId" clId="{5007A4F2-315D-4B0E-BC3F-D0CDDB32407B}" dt="2020-03-05T23:00:36.153" v="38778" actId="20577"/>
          <ac:spMkLst>
            <pc:docMk/>
            <pc:sldMk cId="2061351431" sldId="291"/>
            <ac:spMk id="73" creationId="{91F065F8-5340-4BC2-AE8C-E19A4EA47668}"/>
          </ac:spMkLst>
        </pc:spChg>
        <pc:spChg chg="add mod">
          <ac:chgData name="Agustín Ruiz Martín" userId="42fb2f6dfcc8d877" providerId="LiveId" clId="{5007A4F2-315D-4B0E-BC3F-D0CDDB32407B}" dt="2020-03-05T23:01:14.494" v="38780" actId="114"/>
          <ac:spMkLst>
            <pc:docMk/>
            <pc:sldMk cId="2061351431" sldId="291"/>
            <ac:spMk id="75" creationId="{E216A7BE-C5FC-4A10-9564-1FB83C659DF1}"/>
          </ac:spMkLst>
        </pc:spChg>
        <pc:spChg chg="add mod">
          <ac:chgData name="Agustín Ruiz Martín" userId="42fb2f6dfcc8d877" providerId="LiveId" clId="{5007A4F2-315D-4B0E-BC3F-D0CDDB32407B}" dt="2020-03-07T18:20:58.543" v="39741" actId="207"/>
          <ac:spMkLst>
            <pc:docMk/>
            <pc:sldMk cId="2061351431" sldId="291"/>
            <ac:spMk id="76" creationId="{31EAA752-E459-4109-A015-0639B1230778}"/>
          </ac:spMkLst>
        </pc:spChg>
        <pc:spChg chg="add mod">
          <ac:chgData name="Agustín Ruiz Martín" userId="42fb2f6dfcc8d877" providerId="LiveId" clId="{5007A4F2-315D-4B0E-BC3F-D0CDDB32407B}" dt="2020-03-07T18:20:54.336" v="39740" actId="207"/>
          <ac:spMkLst>
            <pc:docMk/>
            <pc:sldMk cId="2061351431" sldId="291"/>
            <ac:spMk id="77" creationId="{C0362F38-81B2-4BF0-AA4A-2D370E9F3FB6}"/>
          </ac:spMkLst>
        </pc:spChg>
        <pc:spChg chg="add mod">
          <ac:chgData name="Agustín Ruiz Martín" userId="42fb2f6dfcc8d877" providerId="LiveId" clId="{5007A4F2-315D-4B0E-BC3F-D0CDDB32407B}" dt="2020-03-05T18:52:59.949" v="37613" actId="1035"/>
          <ac:spMkLst>
            <pc:docMk/>
            <pc:sldMk cId="2061351431" sldId="291"/>
            <ac:spMk id="78" creationId="{A98944F8-9603-4C4D-96C7-7A49EE37BEC0}"/>
          </ac:spMkLst>
        </pc:spChg>
        <pc:spChg chg="add mod">
          <ac:chgData name="Agustín Ruiz Martín" userId="42fb2f6dfcc8d877" providerId="LiveId" clId="{5007A4F2-315D-4B0E-BC3F-D0CDDB32407B}" dt="2020-03-05T18:52:59.949" v="37613" actId="1035"/>
          <ac:spMkLst>
            <pc:docMk/>
            <pc:sldMk cId="2061351431" sldId="291"/>
            <ac:spMk id="79" creationId="{D572D59F-F004-4F9B-A4B2-18DD87C3D5FB}"/>
          </ac:spMkLst>
        </pc:spChg>
        <pc:spChg chg="add mod">
          <ac:chgData name="Agustín Ruiz Martín" userId="42fb2f6dfcc8d877" providerId="LiveId" clId="{5007A4F2-315D-4B0E-BC3F-D0CDDB32407B}" dt="2020-03-05T18:52:59.949" v="37613" actId="1035"/>
          <ac:spMkLst>
            <pc:docMk/>
            <pc:sldMk cId="2061351431" sldId="291"/>
            <ac:spMk id="80" creationId="{C16FF622-8B3F-4157-BB01-178723060CF3}"/>
          </ac:spMkLst>
        </pc:spChg>
        <pc:spChg chg="add mod">
          <ac:chgData name="Agustín Ruiz Martín" userId="42fb2f6dfcc8d877" providerId="LiveId" clId="{5007A4F2-315D-4B0E-BC3F-D0CDDB32407B}" dt="2020-03-05T18:52:59.949" v="37613" actId="1035"/>
          <ac:spMkLst>
            <pc:docMk/>
            <pc:sldMk cId="2061351431" sldId="291"/>
            <ac:spMk id="81" creationId="{EE11ECDF-8028-409E-90D0-B4FF92533A03}"/>
          </ac:spMkLst>
        </pc:spChg>
        <pc:spChg chg="mod">
          <ac:chgData name="Agustín Ruiz Martín" userId="42fb2f6dfcc8d877" providerId="LiveId" clId="{5007A4F2-315D-4B0E-BC3F-D0CDDB32407B}" dt="2020-02-22T01:25:01.751" v="7451" actId="1035"/>
          <ac:spMkLst>
            <pc:docMk/>
            <pc:sldMk cId="2061351431" sldId="291"/>
            <ac:spMk id="89" creationId="{2A765294-7A30-4763-9434-999284D44E42}"/>
          </ac:spMkLst>
        </pc:spChg>
        <pc:grpChg chg="add del mod">
          <ac:chgData name="Agustín Ruiz Martín" userId="42fb2f6dfcc8d877" providerId="LiveId" clId="{5007A4F2-315D-4B0E-BC3F-D0CDDB32407B}" dt="2020-02-19T23:56:52.239" v="3847"/>
          <ac:grpSpMkLst>
            <pc:docMk/>
            <pc:sldMk cId="2061351431" sldId="291"/>
            <ac:grpSpMk id="11" creationId="{81BD6D9A-CBCD-4A13-B03D-D221996BCB63}"/>
          </ac:grpSpMkLst>
        </pc:grpChg>
        <pc:grpChg chg="add del mod">
          <ac:chgData name="Agustín Ruiz Martín" userId="42fb2f6dfcc8d877" providerId="LiveId" clId="{5007A4F2-315D-4B0E-BC3F-D0CDDB32407B}" dt="2020-02-19T23:56:52.239" v="3847"/>
          <ac:grpSpMkLst>
            <pc:docMk/>
            <pc:sldMk cId="2061351431" sldId="291"/>
            <ac:grpSpMk id="20" creationId="{1B35F4AA-5342-44E1-9038-624FE9DD358B}"/>
          </ac:grpSpMkLst>
        </pc:grpChg>
        <pc:grpChg chg="add del mod">
          <ac:chgData name="Agustín Ruiz Martín" userId="42fb2f6dfcc8d877" providerId="LiveId" clId="{5007A4F2-315D-4B0E-BC3F-D0CDDB32407B}" dt="2020-02-20T00:07:14.175" v="4354" actId="478"/>
          <ac:grpSpMkLst>
            <pc:docMk/>
            <pc:sldMk cId="2061351431" sldId="291"/>
            <ac:grpSpMk id="36" creationId="{7B33677D-ABF9-40D8-A750-5DA171166EEB}"/>
          </ac:grpSpMkLst>
        </pc:grpChg>
        <pc:grpChg chg="add del mod">
          <ac:chgData name="Agustín Ruiz Martín" userId="42fb2f6dfcc8d877" providerId="LiveId" clId="{5007A4F2-315D-4B0E-BC3F-D0CDDB32407B}" dt="2020-02-20T00:07:14.175" v="4354" actId="478"/>
          <ac:grpSpMkLst>
            <pc:docMk/>
            <pc:sldMk cId="2061351431" sldId="291"/>
            <ac:grpSpMk id="47" creationId="{474127C8-57B4-4D5F-953F-06F11D37C181}"/>
          </ac:grpSpMkLst>
        </pc:grpChg>
        <pc:grpChg chg="add mod">
          <ac:chgData name="Agustín Ruiz Martín" userId="42fb2f6dfcc8d877" providerId="LiveId" clId="{5007A4F2-315D-4B0E-BC3F-D0CDDB32407B}" dt="2020-03-05T18:52:59.949" v="37613" actId="1035"/>
          <ac:grpSpMkLst>
            <pc:docMk/>
            <pc:sldMk cId="2061351431" sldId="291"/>
            <ac:grpSpMk id="63" creationId="{5ED70B42-021B-4973-996A-E9BC0B6C36FC}"/>
          </ac:grpSpMkLst>
        </pc:grpChg>
        <pc:grpChg chg="add mod">
          <ac:chgData name="Agustín Ruiz Martín" userId="42fb2f6dfcc8d877" providerId="LiveId" clId="{5007A4F2-315D-4B0E-BC3F-D0CDDB32407B}" dt="2020-03-05T18:52:59.949" v="37613" actId="1035"/>
          <ac:grpSpMkLst>
            <pc:docMk/>
            <pc:sldMk cId="2061351431" sldId="291"/>
            <ac:grpSpMk id="71" creationId="{7E9D5865-2510-4D7F-98D8-FAC8821B9898}"/>
          </ac:grpSpMkLst>
        </pc:grpChg>
        <pc:picChg chg="add del mod">
          <ac:chgData name="Agustín Ruiz Martín" userId="42fb2f6dfcc8d877" providerId="LiveId" clId="{5007A4F2-315D-4B0E-BC3F-D0CDDB32407B}" dt="2020-02-19T23:56:52.239" v="3847"/>
          <ac:picMkLst>
            <pc:docMk/>
            <pc:sldMk cId="2061351431" sldId="291"/>
            <ac:picMk id="31" creationId="{92B2AF7D-CDBC-4083-B244-A30126B08C56}"/>
          </ac:picMkLst>
        </pc:picChg>
        <pc:picChg chg="add del mod">
          <ac:chgData name="Agustín Ruiz Martín" userId="42fb2f6dfcc8d877" providerId="LiveId" clId="{5007A4F2-315D-4B0E-BC3F-D0CDDB32407B}" dt="2020-02-19T23:56:52.239" v="3847"/>
          <ac:picMkLst>
            <pc:docMk/>
            <pc:sldMk cId="2061351431" sldId="291"/>
            <ac:picMk id="32" creationId="{8DC334FA-D821-4FD3-86B3-42963327F380}"/>
          </ac:picMkLst>
        </pc:picChg>
        <pc:picChg chg="add del mod">
          <ac:chgData name="Agustín Ruiz Martín" userId="42fb2f6dfcc8d877" providerId="LiveId" clId="{5007A4F2-315D-4B0E-BC3F-D0CDDB32407B}" dt="2020-02-19T23:56:52.239" v="3847"/>
          <ac:picMkLst>
            <pc:docMk/>
            <pc:sldMk cId="2061351431" sldId="291"/>
            <ac:picMk id="33" creationId="{8D0F189C-61A5-48D1-BBAD-B990AA3ADF93}"/>
          </ac:picMkLst>
        </pc:picChg>
        <pc:picChg chg="del">
          <ac:chgData name="Agustín Ruiz Martín" userId="42fb2f6dfcc8d877" providerId="LiveId" clId="{5007A4F2-315D-4B0E-BC3F-D0CDDB32407B}" dt="2020-02-19T23:19:16.817" v="2793" actId="478"/>
          <ac:picMkLst>
            <pc:docMk/>
            <pc:sldMk cId="2061351431" sldId="291"/>
            <ac:picMk id="44" creationId="{058208F3-A560-4622-8558-5F4FC8B3A65A}"/>
          </ac:picMkLst>
        </pc:picChg>
        <pc:picChg chg="add del mod">
          <ac:chgData name="Agustín Ruiz Martín" userId="42fb2f6dfcc8d877" providerId="LiveId" clId="{5007A4F2-315D-4B0E-BC3F-D0CDDB32407B}" dt="2020-02-20T00:07:14.175" v="4354" actId="478"/>
          <ac:picMkLst>
            <pc:docMk/>
            <pc:sldMk cId="2061351431" sldId="291"/>
            <ac:picMk id="58" creationId="{B74E7B7B-63DE-4D27-B8F1-9BE2AA9AE54E}"/>
          </ac:picMkLst>
        </pc:picChg>
        <pc:picChg chg="add del mod">
          <ac:chgData name="Agustín Ruiz Martín" userId="42fb2f6dfcc8d877" providerId="LiveId" clId="{5007A4F2-315D-4B0E-BC3F-D0CDDB32407B}" dt="2020-02-20T00:07:14.175" v="4354" actId="478"/>
          <ac:picMkLst>
            <pc:docMk/>
            <pc:sldMk cId="2061351431" sldId="291"/>
            <ac:picMk id="59" creationId="{6C698EEF-D256-4047-8E4D-9C79B22BCA3D}"/>
          </ac:picMkLst>
        </pc:picChg>
        <pc:picChg chg="add del mod">
          <ac:chgData name="Agustín Ruiz Martín" userId="42fb2f6dfcc8d877" providerId="LiveId" clId="{5007A4F2-315D-4B0E-BC3F-D0CDDB32407B}" dt="2020-02-20T00:07:14.175" v="4354" actId="478"/>
          <ac:picMkLst>
            <pc:docMk/>
            <pc:sldMk cId="2061351431" sldId="291"/>
            <ac:picMk id="60" creationId="{D6DB6016-695D-4706-B334-67EEBC21C915}"/>
          </ac:picMkLst>
        </pc:picChg>
        <pc:picChg chg="add del mod">
          <ac:chgData name="Agustín Ruiz Martín" userId="42fb2f6dfcc8d877" providerId="LiveId" clId="{5007A4F2-315D-4B0E-BC3F-D0CDDB32407B}" dt="2020-02-23T11:29:17.518" v="11565" actId="478"/>
          <ac:picMkLst>
            <pc:docMk/>
            <pc:sldMk cId="2061351431" sldId="291"/>
            <ac:picMk id="82" creationId="{8A89CFBD-F156-4FB3-B3B2-FAE4D1D6DD10}"/>
          </ac:picMkLst>
        </pc:picChg>
        <pc:picChg chg="add del mod">
          <ac:chgData name="Agustín Ruiz Martín" userId="42fb2f6dfcc8d877" providerId="LiveId" clId="{5007A4F2-315D-4B0E-BC3F-D0CDDB32407B}" dt="2020-02-23T11:27:53.190" v="11556" actId="478"/>
          <ac:picMkLst>
            <pc:docMk/>
            <pc:sldMk cId="2061351431" sldId="291"/>
            <ac:picMk id="83" creationId="{E64DC68E-B845-4545-832C-80D1B7F2383F}"/>
          </ac:picMkLst>
        </pc:picChg>
        <pc:picChg chg="add mod">
          <ac:chgData name="Agustín Ruiz Martín" userId="42fb2f6dfcc8d877" providerId="LiveId" clId="{5007A4F2-315D-4B0E-BC3F-D0CDDB32407B}" dt="2020-03-05T18:52:59.949" v="37613" actId="1035"/>
          <ac:picMkLst>
            <pc:docMk/>
            <pc:sldMk cId="2061351431" sldId="291"/>
            <ac:picMk id="84" creationId="{1DC57AFD-7CC4-4340-B222-557B55596A22}"/>
          </ac:picMkLst>
        </pc:picChg>
        <pc:picChg chg="add del mod">
          <ac:chgData name="Agustín Ruiz Martín" userId="42fb2f6dfcc8d877" providerId="LiveId" clId="{5007A4F2-315D-4B0E-BC3F-D0CDDB32407B}" dt="2020-02-23T11:21:16.230" v="11531" actId="478"/>
          <ac:picMkLst>
            <pc:docMk/>
            <pc:sldMk cId="2061351431" sldId="291"/>
            <ac:picMk id="5122" creationId="{60A3242E-D0FC-4830-8948-349D15A689C6}"/>
          </ac:picMkLst>
        </pc:picChg>
        <pc:picChg chg="add del mod">
          <ac:chgData name="Agustín Ruiz Martín" userId="42fb2f6dfcc8d877" providerId="LiveId" clId="{5007A4F2-315D-4B0E-BC3F-D0CDDB32407B}" dt="2020-02-23T11:21:41.927" v="11537" actId="478"/>
          <ac:picMkLst>
            <pc:docMk/>
            <pc:sldMk cId="2061351431" sldId="291"/>
            <ac:picMk id="5124" creationId="{8208103D-1BCC-410B-B9B1-B7578774C900}"/>
          </ac:picMkLst>
        </pc:picChg>
        <pc:picChg chg="add del">
          <ac:chgData name="Agustín Ruiz Martín" userId="42fb2f6dfcc8d877" providerId="LiveId" clId="{5007A4F2-315D-4B0E-BC3F-D0CDDB32407B}" dt="2020-02-23T11:23:48.012" v="11539"/>
          <ac:picMkLst>
            <pc:docMk/>
            <pc:sldMk cId="2061351431" sldId="291"/>
            <ac:picMk id="5126" creationId="{A088E86D-E466-4B90-AD54-310D671BD4E7}"/>
          </ac:picMkLst>
        </pc:picChg>
        <pc:picChg chg="add del mod">
          <ac:chgData name="Agustín Ruiz Martín" userId="42fb2f6dfcc8d877" providerId="LiveId" clId="{5007A4F2-315D-4B0E-BC3F-D0CDDB32407B}" dt="2020-02-23T11:24:13.601" v="11542" actId="478"/>
          <ac:picMkLst>
            <pc:docMk/>
            <pc:sldMk cId="2061351431" sldId="291"/>
            <ac:picMk id="5128" creationId="{F32D82D7-EAFC-4928-A0BD-A0BA07A3249F}"/>
          </ac:picMkLst>
        </pc:picChg>
        <pc:picChg chg="add del">
          <ac:chgData name="Agustín Ruiz Martín" userId="42fb2f6dfcc8d877" providerId="LiveId" clId="{5007A4F2-315D-4B0E-BC3F-D0CDDB32407B}" dt="2020-02-23T11:25:02.778" v="11544" actId="478"/>
          <ac:picMkLst>
            <pc:docMk/>
            <pc:sldMk cId="2061351431" sldId="291"/>
            <ac:picMk id="5130" creationId="{362816AE-AC96-41E9-8410-BF10C537F8C7}"/>
          </ac:picMkLst>
        </pc:picChg>
        <pc:picChg chg="add del mod">
          <ac:chgData name="Agustín Ruiz Martín" userId="42fb2f6dfcc8d877" providerId="LiveId" clId="{5007A4F2-315D-4B0E-BC3F-D0CDDB32407B}" dt="2020-02-23T11:26:02.694" v="11548"/>
          <ac:picMkLst>
            <pc:docMk/>
            <pc:sldMk cId="2061351431" sldId="291"/>
            <ac:picMk id="5132" creationId="{16AFF1BA-127F-400A-B46B-EDDF0E431C00}"/>
          </ac:picMkLst>
        </pc:picChg>
        <pc:picChg chg="add del mod">
          <ac:chgData name="Agustín Ruiz Martín" userId="42fb2f6dfcc8d877" providerId="LiveId" clId="{5007A4F2-315D-4B0E-BC3F-D0CDDB32407B}" dt="2020-02-23T11:26:14.413" v="11551" actId="478"/>
          <ac:picMkLst>
            <pc:docMk/>
            <pc:sldMk cId="2061351431" sldId="291"/>
            <ac:picMk id="5134" creationId="{B7B76A5B-496E-4012-A1EC-5CB1EAF91C14}"/>
          </ac:picMkLst>
        </pc:picChg>
        <pc:picChg chg="add mod">
          <ac:chgData name="Agustín Ruiz Martín" userId="42fb2f6dfcc8d877" providerId="LiveId" clId="{5007A4F2-315D-4B0E-BC3F-D0CDDB32407B}" dt="2020-03-05T18:52:59.949" v="37613" actId="1035"/>
          <ac:picMkLst>
            <pc:docMk/>
            <pc:sldMk cId="2061351431" sldId="291"/>
            <ac:picMk id="5136" creationId="{37C95A65-87CC-41B5-A272-6514DC1C6432}"/>
          </ac:picMkLst>
        </pc:picChg>
        <pc:picChg chg="add mod">
          <ac:chgData name="Agustín Ruiz Martín" userId="42fb2f6dfcc8d877" providerId="LiveId" clId="{5007A4F2-315D-4B0E-BC3F-D0CDDB32407B}" dt="2020-03-05T18:52:59.949" v="37613" actId="1035"/>
          <ac:picMkLst>
            <pc:docMk/>
            <pc:sldMk cId="2061351431" sldId="291"/>
            <ac:picMk id="5138" creationId="{8C0EAC7E-F067-4D55-9D7F-2AD17E708991}"/>
          </ac:picMkLst>
        </pc:picChg>
      </pc:sldChg>
      <pc:sldChg chg="del">
        <pc:chgData name="Agustín Ruiz Martín" userId="42fb2f6dfcc8d877" providerId="LiveId" clId="{5007A4F2-315D-4B0E-BC3F-D0CDDB32407B}" dt="2020-02-19T21:37:05.677" v="913" actId="2696"/>
        <pc:sldMkLst>
          <pc:docMk/>
          <pc:sldMk cId="2786655917" sldId="291"/>
        </pc:sldMkLst>
      </pc:sldChg>
      <pc:sldChg chg="addSp delSp modSp add delAnim">
        <pc:chgData name="Agustín Ruiz Martín" userId="42fb2f6dfcc8d877" providerId="LiveId" clId="{5007A4F2-315D-4B0E-BC3F-D0CDDB32407B}" dt="2020-03-07T18:19:03.341" v="39737" actId="20577"/>
        <pc:sldMkLst>
          <pc:docMk/>
          <pc:sldMk cId="2223624001" sldId="292"/>
        </pc:sldMkLst>
        <pc:spChg chg="mod">
          <ac:chgData name="Agustín Ruiz Martín" userId="42fb2f6dfcc8d877" providerId="LiveId" clId="{5007A4F2-315D-4B0E-BC3F-D0CDDB32407B}" dt="2020-02-19T23:26:29.436" v="2933" actId="1076"/>
          <ac:spMkLst>
            <pc:docMk/>
            <pc:sldMk cId="2223624001" sldId="292"/>
            <ac:spMk id="7" creationId="{3861106E-E073-436E-96A4-1E602D51145D}"/>
          </ac:spMkLst>
        </pc:spChg>
        <pc:spChg chg="add del mod">
          <ac:chgData name="Agustín Ruiz Martín" userId="42fb2f6dfcc8d877" providerId="LiveId" clId="{5007A4F2-315D-4B0E-BC3F-D0CDDB32407B}" dt="2020-02-19T23:22:31.194" v="2912" actId="478"/>
          <ac:spMkLst>
            <pc:docMk/>
            <pc:sldMk cId="2223624001" sldId="292"/>
            <ac:spMk id="8" creationId="{21E9C5E0-4D5D-40A5-9F88-903E1A617D63}"/>
          </ac:spMkLst>
        </pc:spChg>
        <pc:spChg chg="add del mod">
          <ac:chgData name="Agustín Ruiz Martín" userId="42fb2f6dfcc8d877" providerId="LiveId" clId="{5007A4F2-315D-4B0E-BC3F-D0CDDB32407B}" dt="2020-02-19T23:22:31.194" v="2912" actId="478"/>
          <ac:spMkLst>
            <pc:docMk/>
            <pc:sldMk cId="2223624001" sldId="292"/>
            <ac:spMk id="9" creationId="{85F2C85A-16BD-4A7C-A4AE-613783279190}"/>
          </ac:spMkLst>
        </pc:spChg>
        <pc:spChg chg="add del mod">
          <ac:chgData name="Agustín Ruiz Martín" userId="42fb2f6dfcc8d877" providerId="LiveId" clId="{5007A4F2-315D-4B0E-BC3F-D0CDDB32407B}" dt="2020-02-19T23:22:31.194" v="2912" actId="478"/>
          <ac:spMkLst>
            <pc:docMk/>
            <pc:sldMk cId="2223624001" sldId="292"/>
            <ac:spMk id="10" creationId="{7ACB82D1-5EB0-438F-ABEB-7424DDE906F4}"/>
          </ac:spMkLst>
        </pc:spChg>
        <pc:spChg chg="add mod">
          <ac:chgData name="Agustín Ruiz Martín" userId="42fb2f6dfcc8d877" providerId="LiveId" clId="{5007A4F2-315D-4B0E-BC3F-D0CDDB32407B}" dt="2020-03-07T18:19:03.341" v="39737" actId="20577"/>
          <ac:spMkLst>
            <pc:docMk/>
            <pc:sldMk cId="2223624001" sldId="292"/>
            <ac:spMk id="18" creationId="{1A408F1D-4BD4-48BE-9411-8837A5C6BF14}"/>
          </ac:spMkLst>
        </pc:spChg>
        <pc:spChg chg="add mod">
          <ac:chgData name="Agustín Ruiz Martín" userId="42fb2f6dfcc8d877" providerId="LiveId" clId="{5007A4F2-315D-4B0E-BC3F-D0CDDB32407B}" dt="2020-02-23T11:18:41.455" v="11524" actId="255"/>
          <ac:spMkLst>
            <pc:docMk/>
            <pc:sldMk cId="2223624001" sldId="292"/>
            <ac:spMk id="19" creationId="{AE0F0F4F-491F-4B62-ABE8-F92A1CBCE043}"/>
          </ac:spMkLst>
        </pc:spChg>
        <pc:spChg chg="add mod">
          <ac:chgData name="Agustín Ruiz Martín" userId="42fb2f6dfcc8d877" providerId="LiveId" clId="{5007A4F2-315D-4B0E-BC3F-D0CDDB32407B}" dt="2020-02-23T11:18:35.488" v="11523" actId="255"/>
          <ac:spMkLst>
            <pc:docMk/>
            <pc:sldMk cId="2223624001" sldId="292"/>
            <ac:spMk id="20" creationId="{AFE3F5AE-2735-4835-954C-DA08CF538C97}"/>
          </ac:spMkLst>
        </pc:spChg>
        <pc:spChg chg="mod">
          <ac:chgData name="Agustín Ruiz Martín" userId="42fb2f6dfcc8d877" providerId="LiveId" clId="{5007A4F2-315D-4B0E-BC3F-D0CDDB32407B}" dt="2020-02-19T23:24:19.632" v="2917" actId="208"/>
          <ac:spMkLst>
            <pc:docMk/>
            <pc:sldMk cId="2223624001" sldId="292"/>
            <ac:spMk id="22" creationId="{F2674982-BAF2-4763-8C9E-59D99912D081}"/>
          </ac:spMkLst>
        </pc:spChg>
        <pc:spChg chg="mod">
          <ac:chgData name="Agustín Ruiz Martín" userId="42fb2f6dfcc8d877" providerId="LiveId" clId="{5007A4F2-315D-4B0E-BC3F-D0CDDB32407B}" dt="2020-02-23T11:17:53.964" v="11521" actId="208"/>
          <ac:spMkLst>
            <pc:docMk/>
            <pc:sldMk cId="2223624001" sldId="292"/>
            <ac:spMk id="25" creationId="{069D405E-342D-427F-99D8-685D67FD5CF7}"/>
          </ac:spMkLst>
        </pc:spChg>
        <pc:spChg chg="add mod">
          <ac:chgData name="Agustín Ruiz Martín" userId="42fb2f6dfcc8d877" providerId="LiveId" clId="{5007A4F2-315D-4B0E-BC3F-D0CDDB32407B}" dt="2020-02-27T00:05:49.472" v="35848" actId="1036"/>
          <ac:spMkLst>
            <pc:docMk/>
            <pc:sldMk cId="2223624001" sldId="292"/>
            <ac:spMk id="27" creationId="{828CCA75-692A-4A16-AD9C-A48CF69203B4}"/>
          </ac:spMkLst>
        </pc:spChg>
        <pc:spChg chg="del">
          <ac:chgData name="Agustín Ruiz Martín" userId="42fb2f6dfcc8d877" providerId="LiveId" clId="{5007A4F2-315D-4B0E-BC3F-D0CDDB32407B}" dt="2020-02-19T23:21:46.660" v="2908" actId="478"/>
          <ac:spMkLst>
            <pc:docMk/>
            <pc:sldMk cId="2223624001" sldId="292"/>
            <ac:spMk id="45" creationId="{3505D748-45CD-4A5F-B098-7B12C4E23EE7}"/>
          </ac:spMkLst>
        </pc:spChg>
        <pc:spChg chg="del">
          <ac:chgData name="Agustín Ruiz Martín" userId="42fb2f6dfcc8d877" providerId="LiveId" clId="{5007A4F2-315D-4B0E-BC3F-D0CDDB32407B}" dt="2020-02-19T23:21:43.911" v="2906" actId="478"/>
          <ac:spMkLst>
            <pc:docMk/>
            <pc:sldMk cId="2223624001" sldId="292"/>
            <ac:spMk id="46" creationId="{245A8F73-15A2-47F6-B82A-661AFE0939DF}"/>
          </ac:spMkLst>
        </pc:spChg>
        <pc:spChg chg="del">
          <ac:chgData name="Agustín Ruiz Martín" userId="42fb2f6dfcc8d877" providerId="LiveId" clId="{5007A4F2-315D-4B0E-BC3F-D0CDDB32407B}" dt="2020-02-19T23:22:26.967" v="2911" actId="478"/>
          <ac:spMkLst>
            <pc:docMk/>
            <pc:sldMk cId="2223624001" sldId="292"/>
            <ac:spMk id="89" creationId="{2A765294-7A30-4763-9434-999284D44E42}"/>
          </ac:spMkLst>
        </pc:spChg>
        <pc:grpChg chg="add del mod">
          <ac:chgData name="Agustín Ruiz Martín" userId="42fb2f6dfcc8d877" providerId="LiveId" clId="{5007A4F2-315D-4B0E-BC3F-D0CDDB32407B}" dt="2020-02-19T23:22:31.194" v="2912" actId="478"/>
          <ac:grpSpMkLst>
            <pc:docMk/>
            <pc:sldMk cId="2223624001" sldId="292"/>
            <ac:grpSpMk id="11" creationId="{9BA7BF51-F264-4417-AD21-ACB8A9FC68F1}"/>
          </ac:grpSpMkLst>
        </pc:grpChg>
        <pc:grpChg chg="add del mod">
          <ac:chgData name="Agustín Ruiz Martín" userId="42fb2f6dfcc8d877" providerId="LiveId" clId="{5007A4F2-315D-4B0E-BC3F-D0CDDB32407B}" dt="2020-02-19T23:22:31.194" v="2912" actId="478"/>
          <ac:grpSpMkLst>
            <pc:docMk/>
            <pc:sldMk cId="2223624001" sldId="292"/>
            <ac:grpSpMk id="14" creationId="{54F51D70-3C66-4354-BA66-78B95C262466}"/>
          </ac:grpSpMkLst>
        </pc:grpChg>
        <pc:grpChg chg="add mod">
          <ac:chgData name="Agustín Ruiz Martín" userId="42fb2f6dfcc8d877" providerId="LiveId" clId="{5007A4F2-315D-4B0E-BC3F-D0CDDB32407B}" dt="2020-02-26T22:58:00.823" v="35186" actId="14861"/>
          <ac:grpSpMkLst>
            <pc:docMk/>
            <pc:sldMk cId="2223624001" sldId="292"/>
            <ac:grpSpMk id="21" creationId="{9ED8DE95-DD88-4313-817C-BDDBAEC05ED6}"/>
          </ac:grpSpMkLst>
        </pc:grpChg>
        <pc:grpChg chg="add mod">
          <ac:chgData name="Agustín Ruiz Martín" userId="42fb2f6dfcc8d877" providerId="LiveId" clId="{5007A4F2-315D-4B0E-BC3F-D0CDDB32407B}" dt="2020-02-26T22:58:04.838" v="35187" actId="14861"/>
          <ac:grpSpMkLst>
            <pc:docMk/>
            <pc:sldMk cId="2223624001" sldId="292"/>
            <ac:grpSpMk id="24" creationId="{652EABAF-2AE8-4DCF-AA44-64425BC6FB3F}"/>
          </ac:grpSpMkLst>
        </pc:grpChg>
        <pc:picChg chg="del">
          <ac:chgData name="Agustín Ruiz Martín" userId="42fb2f6dfcc8d877" providerId="LiveId" clId="{5007A4F2-315D-4B0E-BC3F-D0CDDB32407B}" dt="2020-02-19T23:21:44.911" v="2907" actId="478"/>
          <ac:picMkLst>
            <pc:docMk/>
            <pc:sldMk cId="2223624001" sldId="292"/>
            <ac:picMk id="44" creationId="{058208F3-A560-4622-8558-5F4FC8B3A65A}"/>
          </ac:picMkLst>
        </pc:picChg>
        <pc:cxnChg chg="mod">
          <ac:chgData name="Agustín Ruiz Martín" userId="42fb2f6dfcc8d877" providerId="LiveId" clId="{5007A4F2-315D-4B0E-BC3F-D0CDDB32407B}" dt="2020-02-19T23:24:19.632" v="2917" actId="208"/>
          <ac:cxnSpMkLst>
            <pc:docMk/>
            <pc:sldMk cId="2223624001" sldId="292"/>
            <ac:cxnSpMk id="23" creationId="{57170A40-D7A6-41CC-BC5E-18FB4DC9D8CD}"/>
          </ac:cxnSpMkLst>
        </pc:cxnChg>
        <pc:cxnChg chg="mod">
          <ac:chgData name="Agustín Ruiz Martín" userId="42fb2f6dfcc8d877" providerId="LiveId" clId="{5007A4F2-315D-4B0E-BC3F-D0CDDB32407B}" dt="2020-02-23T11:17:53.964" v="11521" actId="208"/>
          <ac:cxnSpMkLst>
            <pc:docMk/>
            <pc:sldMk cId="2223624001" sldId="292"/>
            <ac:cxnSpMk id="26" creationId="{815A9773-7D6A-40A5-BDF1-EF3927C2D732}"/>
          </ac:cxnSpMkLst>
        </pc:cxnChg>
      </pc:sldChg>
      <pc:sldChg chg="del">
        <pc:chgData name="Agustín Ruiz Martín" userId="42fb2f6dfcc8d877" providerId="LiveId" clId="{5007A4F2-315D-4B0E-BC3F-D0CDDB32407B}" dt="2020-02-19T21:37:05.724" v="914" actId="2696"/>
        <pc:sldMkLst>
          <pc:docMk/>
          <pc:sldMk cId="3387350055" sldId="292"/>
        </pc:sldMkLst>
      </pc:sldChg>
      <pc:sldChg chg="addSp delSp modSp add modTransition">
        <pc:chgData name="Agustín Ruiz Martín" userId="42fb2f6dfcc8d877" providerId="LiveId" clId="{5007A4F2-315D-4B0E-BC3F-D0CDDB32407B}" dt="2020-03-06T13:57:35.401" v="38927"/>
        <pc:sldMkLst>
          <pc:docMk/>
          <pc:sldMk cId="2695833986" sldId="293"/>
        </pc:sldMkLst>
        <pc:spChg chg="add mod">
          <ac:chgData name="Agustín Ruiz Martín" userId="42fb2f6dfcc8d877" providerId="LiveId" clId="{5007A4F2-315D-4B0E-BC3F-D0CDDB32407B}" dt="2020-02-23T11:32:44.890" v="11602" actId="114"/>
          <ac:spMkLst>
            <pc:docMk/>
            <pc:sldMk cId="2695833986" sldId="293"/>
            <ac:spMk id="18" creationId="{265E5FFB-A411-48C1-8701-40991ED5619C}"/>
          </ac:spMkLst>
        </pc:spChg>
        <pc:spChg chg="mod">
          <ac:chgData name="Agustín Ruiz Martín" userId="42fb2f6dfcc8d877" providerId="LiveId" clId="{5007A4F2-315D-4B0E-BC3F-D0CDDB32407B}" dt="2020-02-23T13:59:35.774" v="15750" actId="114"/>
          <ac:spMkLst>
            <pc:docMk/>
            <pc:sldMk cId="2695833986" sldId="293"/>
            <ac:spMk id="31" creationId="{D77C5453-6414-4875-B587-DDEF19990692}"/>
          </ac:spMkLst>
        </pc:spChg>
        <pc:spChg chg="mod">
          <ac:chgData name="Agustín Ruiz Martín" userId="42fb2f6dfcc8d877" providerId="LiveId" clId="{5007A4F2-315D-4B0E-BC3F-D0CDDB32407B}" dt="2020-03-06T13:57:32.066" v="38926"/>
          <ac:spMkLst>
            <pc:docMk/>
            <pc:sldMk cId="2695833986" sldId="293"/>
            <ac:spMk id="32" creationId="{266105BB-68DA-4A26-A38F-B782C951D099}"/>
          </ac:spMkLst>
        </pc:spChg>
        <pc:spChg chg="mod">
          <ac:chgData name="Agustín Ruiz Martín" userId="42fb2f6dfcc8d877" providerId="LiveId" clId="{5007A4F2-315D-4B0E-BC3F-D0CDDB32407B}" dt="2020-03-05T19:27:17.393" v="37971" actId="207"/>
          <ac:spMkLst>
            <pc:docMk/>
            <pc:sldMk cId="2695833986" sldId="293"/>
            <ac:spMk id="33" creationId="{41459555-50A3-470F-AA5C-CDAFDC009795}"/>
          </ac:spMkLst>
        </pc:spChg>
        <pc:spChg chg="add mod ord">
          <ac:chgData name="Agustín Ruiz Martín" userId="42fb2f6dfcc8d877" providerId="LiveId" clId="{5007A4F2-315D-4B0E-BC3F-D0CDDB32407B}" dt="2020-03-05T19:27:06.260" v="37970" actId="207"/>
          <ac:spMkLst>
            <pc:docMk/>
            <pc:sldMk cId="2695833986" sldId="293"/>
            <ac:spMk id="34" creationId="{0D4AFC03-0AF3-4AA4-A01E-E64398E12BDC}"/>
          </ac:spMkLst>
        </pc:spChg>
        <pc:spChg chg="mod">
          <ac:chgData name="Agustín Ruiz Martín" userId="42fb2f6dfcc8d877" providerId="LiveId" clId="{5007A4F2-315D-4B0E-BC3F-D0CDDB32407B}" dt="2020-02-27T01:57:09.196" v="35896" actId="1076"/>
          <ac:spMkLst>
            <pc:docMk/>
            <pc:sldMk cId="2695833986" sldId="293"/>
            <ac:spMk id="36" creationId="{5A86760C-B52A-472D-A5EE-42ED274E5B2F}"/>
          </ac:spMkLst>
        </pc:spChg>
        <pc:spChg chg="mod">
          <ac:chgData name="Agustín Ruiz Martín" userId="42fb2f6dfcc8d877" providerId="LiveId" clId="{5007A4F2-315D-4B0E-BC3F-D0CDDB32407B}" dt="2020-03-06T13:57:35.401" v="38927"/>
          <ac:spMkLst>
            <pc:docMk/>
            <pc:sldMk cId="2695833986" sldId="293"/>
            <ac:spMk id="37" creationId="{0FEC546F-9FA5-4999-9E48-0E5EE8498587}"/>
          </ac:spMkLst>
        </pc:spChg>
        <pc:spChg chg="mod">
          <ac:chgData name="Agustín Ruiz Martín" userId="42fb2f6dfcc8d877" providerId="LiveId" clId="{5007A4F2-315D-4B0E-BC3F-D0CDDB32407B}" dt="2020-03-05T19:27:21.080" v="37972" actId="207"/>
          <ac:spMkLst>
            <pc:docMk/>
            <pc:sldMk cId="2695833986" sldId="293"/>
            <ac:spMk id="38" creationId="{3D9F4367-8059-4081-9616-36EFE04E9DBB}"/>
          </ac:spMkLst>
        </pc:spChg>
        <pc:spChg chg="add del mod">
          <ac:chgData name="Agustín Ruiz Martín" userId="42fb2f6dfcc8d877" providerId="LiveId" clId="{5007A4F2-315D-4B0E-BC3F-D0CDDB32407B}" dt="2020-02-23T11:15:53.958" v="11511" actId="478"/>
          <ac:spMkLst>
            <pc:docMk/>
            <pc:sldMk cId="2695833986" sldId="293"/>
            <ac:spMk id="39" creationId="{6915A907-4716-4E52-9BC5-617DF73FE762}"/>
          </ac:spMkLst>
        </pc:spChg>
        <pc:spChg chg="add mod">
          <ac:chgData name="Agustín Ruiz Martín" userId="42fb2f6dfcc8d877" providerId="LiveId" clId="{5007A4F2-315D-4B0E-BC3F-D0CDDB32407B}" dt="2020-02-22T01:26:25.606" v="7452" actId="1076"/>
          <ac:spMkLst>
            <pc:docMk/>
            <pc:sldMk cId="2695833986" sldId="293"/>
            <ac:spMk id="40" creationId="{96E0E77D-FA24-4917-93FB-61E582FAE6CD}"/>
          </ac:spMkLst>
        </pc:spChg>
        <pc:spChg chg="del">
          <ac:chgData name="Agustín Ruiz Martín" userId="42fb2f6dfcc8d877" providerId="LiveId" clId="{5007A4F2-315D-4B0E-BC3F-D0CDDB32407B}" dt="2020-02-20T00:15:31.795" v="4425" actId="478"/>
          <ac:spMkLst>
            <pc:docMk/>
            <pc:sldMk cId="2695833986" sldId="293"/>
            <ac:spMk id="61" creationId="{933D9BAD-88A9-4438-936D-34398E93B225}"/>
          </ac:spMkLst>
        </pc:spChg>
        <pc:spChg chg="del">
          <ac:chgData name="Agustín Ruiz Martín" userId="42fb2f6dfcc8d877" providerId="LiveId" clId="{5007A4F2-315D-4B0E-BC3F-D0CDDB32407B}" dt="2020-02-20T00:15:31.795" v="4425" actId="478"/>
          <ac:spMkLst>
            <pc:docMk/>
            <pc:sldMk cId="2695833986" sldId="293"/>
            <ac:spMk id="62" creationId="{AF7BECAE-4796-4143-9622-0E34C6ED96F2}"/>
          </ac:spMkLst>
        </pc:spChg>
        <pc:spChg chg="del">
          <ac:chgData name="Agustín Ruiz Martín" userId="42fb2f6dfcc8d877" providerId="LiveId" clId="{5007A4F2-315D-4B0E-BC3F-D0CDDB32407B}" dt="2020-02-20T00:15:31.795" v="4425" actId="478"/>
          <ac:spMkLst>
            <pc:docMk/>
            <pc:sldMk cId="2695833986" sldId="293"/>
            <ac:spMk id="66" creationId="{31AF877A-2217-48D6-AA68-2545134A9B1B}"/>
          </ac:spMkLst>
        </pc:spChg>
        <pc:spChg chg="del">
          <ac:chgData name="Agustín Ruiz Martín" userId="42fb2f6dfcc8d877" providerId="LiveId" clId="{5007A4F2-315D-4B0E-BC3F-D0CDDB32407B}" dt="2020-02-20T00:15:31.795" v="4425" actId="478"/>
          <ac:spMkLst>
            <pc:docMk/>
            <pc:sldMk cId="2695833986" sldId="293"/>
            <ac:spMk id="67" creationId="{9A293BB4-09D4-4ACD-8536-9E6D841CD4F0}"/>
          </ac:spMkLst>
        </pc:spChg>
        <pc:spChg chg="del">
          <ac:chgData name="Agustín Ruiz Martín" userId="42fb2f6dfcc8d877" providerId="LiveId" clId="{5007A4F2-315D-4B0E-BC3F-D0CDDB32407B}" dt="2020-02-20T00:15:31.795" v="4425" actId="478"/>
          <ac:spMkLst>
            <pc:docMk/>
            <pc:sldMk cId="2695833986" sldId="293"/>
            <ac:spMk id="68" creationId="{DB9B0E76-FE66-47DB-AFC9-2CDCBF900976}"/>
          </ac:spMkLst>
        </pc:spChg>
        <pc:spChg chg="del">
          <ac:chgData name="Agustín Ruiz Martín" userId="42fb2f6dfcc8d877" providerId="LiveId" clId="{5007A4F2-315D-4B0E-BC3F-D0CDDB32407B}" dt="2020-02-20T00:15:31.795" v="4425" actId="478"/>
          <ac:spMkLst>
            <pc:docMk/>
            <pc:sldMk cId="2695833986" sldId="293"/>
            <ac:spMk id="69" creationId="{D726A137-5CCB-4534-9801-A8575A55DF62}"/>
          </ac:spMkLst>
        </pc:spChg>
        <pc:spChg chg="del">
          <ac:chgData name="Agustín Ruiz Martín" userId="42fb2f6dfcc8d877" providerId="LiveId" clId="{5007A4F2-315D-4B0E-BC3F-D0CDDB32407B}" dt="2020-02-20T00:15:31.795" v="4425" actId="478"/>
          <ac:spMkLst>
            <pc:docMk/>
            <pc:sldMk cId="2695833986" sldId="293"/>
            <ac:spMk id="70" creationId="{2706C572-3243-4F95-B267-E67DF607B82D}"/>
          </ac:spMkLst>
        </pc:spChg>
        <pc:spChg chg="del">
          <ac:chgData name="Agustín Ruiz Martín" userId="42fb2f6dfcc8d877" providerId="LiveId" clId="{5007A4F2-315D-4B0E-BC3F-D0CDDB32407B}" dt="2020-02-20T00:15:31.795" v="4425" actId="478"/>
          <ac:spMkLst>
            <pc:docMk/>
            <pc:sldMk cId="2695833986" sldId="293"/>
            <ac:spMk id="75" creationId="{E216A7BE-C5FC-4A10-9564-1FB83C659DF1}"/>
          </ac:spMkLst>
        </pc:spChg>
        <pc:spChg chg="del">
          <ac:chgData name="Agustín Ruiz Martín" userId="42fb2f6dfcc8d877" providerId="LiveId" clId="{5007A4F2-315D-4B0E-BC3F-D0CDDB32407B}" dt="2020-02-20T00:15:31.795" v="4425" actId="478"/>
          <ac:spMkLst>
            <pc:docMk/>
            <pc:sldMk cId="2695833986" sldId="293"/>
            <ac:spMk id="76" creationId="{31EAA752-E459-4109-A015-0639B1230778}"/>
          </ac:spMkLst>
        </pc:spChg>
        <pc:spChg chg="del">
          <ac:chgData name="Agustín Ruiz Martín" userId="42fb2f6dfcc8d877" providerId="LiveId" clId="{5007A4F2-315D-4B0E-BC3F-D0CDDB32407B}" dt="2020-02-20T00:15:31.795" v="4425" actId="478"/>
          <ac:spMkLst>
            <pc:docMk/>
            <pc:sldMk cId="2695833986" sldId="293"/>
            <ac:spMk id="77" creationId="{C0362F38-81B2-4BF0-AA4A-2D370E9F3FB6}"/>
          </ac:spMkLst>
        </pc:spChg>
        <pc:spChg chg="del">
          <ac:chgData name="Agustín Ruiz Martín" userId="42fb2f6dfcc8d877" providerId="LiveId" clId="{5007A4F2-315D-4B0E-BC3F-D0CDDB32407B}" dt="2020-02-20T00:15:31.795" v="4425" actId="478"/>
          <ac:spMkLst>
            <pc:docMk/>
            <pc:sldMk cId="2695833986" sldId="293"/>
            <ac:spMk id="78" creationId="{A98944F8-9603-4C4D-96C7-7A49EE37BEC0}"/>
          </ac:spMkLst>
        </pc:spChg>
        <pc:spChg chg="del">
          <ac:chgData name="Agustín Ruiz Martín" userId="42fb2f6dfcc8d877" providerId="LiveId" clId="{5007A4F2-315D-4B0E-BC3F-D0CDDB32407B}" dt="2020-02-20T00:15:31.795" v="4425" actId="478"/>
          <ac:spMkLst>
            <pc:docMk/>
            <pc:sldMk cId="2695833986" sldId="293"/>
            <ac:spMk id="79" creationId="{D572D59F-F004-4F9B-A4B2-18DD87C3D5FB}"/>
          </ac:spMkLst>
        </pc:spChg>
        <pc:spChg chg="del">
          <ac:chgData name="Agustín Ruiz Martín" userId="42fb2f6dfcc8d877" providerId="LiveId" clId="{5007A4F2-315D-4B0E-BC3F-D0CDDB32407B}" dt="2020-02-20T00:15:31.795" v="4425" actId="478"/>
          <ac:spMkLst>
            <pc:docMk/>
            <pc:sldMk cId="2695833986" sldId="293"/>
            <ac:spMk id="80" creationId="{C16FF622-8B3F-4157-BB01-178723060CF3}"/>
          </ac:spMkLst>
        </pc:spChg>
        <pc:spChg chg="del">
          <ac:chgData name="Agustín Ruiz Martín" userId="42fb2f6dfcc8d877" providerId="LiveId" clId="{5007A4F2-315D-4B0E-BC3F-D0CDDB32407B}" dt="2020-02-20T00:15:35.025" v="4426" actId="478"/>
          <ac:spMkLst>
            <pc:docMk/>
            <pc:sldMk cId="2695833986" sldId="293"/>
            <ac:spMk id="81" creationId="{EE11ECDF-8028-409E-90D0-B4FF92533A03}"/>
          </ac:spMkLst>
        </pc:spChg>
        <pc:spChg chg="mod">
          <ac:chgData name="Agustín Ruiz Martín" userId="42fb2f6dfcc8d877" providerId="LiveId" clId="{5007A4F2-315D-4B0E-BC3F-D0CDDB32407B}" dt="2020-02-22T03:10:37.030" v="8046" actId="1035"/>
          <ac:spMkLst>
            <pc:docMk/>
            <pc:sldMk cId="2695833986" sldId="293"/>
            <ac:spMk id="89" creationId="{2A765294-7A30-4763-9434-999284D44E42}"/>
          </ac:spMkLst>
        </pc:spChg>
        <pc:grpChg chg="add mod">
          <ac:chgData name="Agustín Ruiz Martín" userId="42fb2f6dfcc8d877" providerId="LiveId" clId="{5007A4F2-315D-4B0E-BC3F-D0CDDB32407B}" dt="2020-02-22T03:10:08.214" v="8029" actId="1035"/>
          <ac:grpSpMkLst>
            <pc:docMk/>
            <pc:sldMk cId="2695833986" sldId="293"/>
            <ac:grpSpMk id="30" creationId="{C7C37098-E031-45C7-9317-14B92025390E}"/>
          </ac:grpSpMkLst>
        </pc:grpChg>
        <pc:grpChg chg="add mod">
          <ac:chgData name="Agustín Ruiz Martín" userId="42fb2f6dfcc8d877" providerId="LiveId" clId="{5007A4F2-315D-4B0E-BC3F-D0CDDB32407B}" dt="2020-02-27T01:57:09.196" v="35896" actId="1076"/>
          <ac:grpSpMkLst>
            <pc:docMk/>
            <pc:sldMk cId="2695833986" sldId="293"/>
            <ac:grpSpMk id="35" creationId="{52B6C469-9714-4992-A5B4-C95775F0E3DE}"/>
          </ac:grpSpMkLst>
        </pc:grpChg>
        <pc:grpChg chg="del">
          <ac:chgData name="Agustín Ruiz Martín" userId="42fb2f6dfcc8d877" providerId="LiveId" clId="{5007A4F2-315D-4B0E-BC3F-D0CDDB32407B}" dt="2020-02-20T00:15:31.795" v="4425" actId="478"/>
          <ac:grpSpMkLst>
            <pc:docMk/>
            <pc:sldMk cId="2695833986" sldId="293"/>
            <ac:grpSpMk id="63" creationId="{5ED70B42-021B-4973-996A-E9BC0B6C36FC}"/>
          </ac:grpSpMkLst>
        </pc:grpChg>
        <pc:grpChg chg="del">
          <ac:chgData name="Agustín Ruiz Martín" userId="42fb2f6dfcc8d877" providerId="LiveId" clId="{5007A4F2-315D-4B0E-BC3F-D0CDDB32407B}" dt="2020-02-20T00:15:31.795" v="4425" actId="478"/>
          <ac:grpSpMkLst>
            <pc:docMk/>
            <pc:sldMk cId="2695833986" sldId="293"/>
            <ac:grpSpMk id="71" creationId="{7E9D5865-2510-4D7F-98D8-FAC8821B9898}"/>
          </ac:grpSpMkLst>
        </pc:grpChg>
        <pc:picChg chg="del">
          <ac:chgData name="Agustín Ruiz Martín" userId="42fb2f6dfcc8d877" providerId="LiveId" clId="{5007A4F2-315D-4B0E-BC3F-D0CDDB32407B}" dt="2020-02-20T00:15:31.795" v="4425" actId="478"/>
          <ac:picMkLst>
            <pc:docMk/>
            <pc:sldMk cId="2695833986" sldId="293"/>
            <ac:picMk id="82" creationId="{8A89CFBD-F156-4FB3-B3B2-FAE4D1D6DD10}"/>
          </ac:picMkLst>
        </pc:picChg>
        <pc:picChg chg="del">
          <ac:chgData name="Agustín Ruiz Martín" userId="42fb2f6dfcc8d877" providerId="LiveId" clId="{5007A4F2-315D-4B0E-BC3F-D0CDDB32407B}" dt="2020-02-20T00:15:31.795" v="4425" actId="478"/>
          <ac:picMkLst>
            <pc:docMk/>
            <pc:sldMk cId="2695833986" sldId="293"/>
            <ac:picMk id="83" creationId="{E64DC68E-B845-4545-832C-80D1B7F2383F}"/>
          </ac:picMkLst>
        </pc:picChg>
        <pc:picChg chg="del">
          <ac:chgData name="Agustín Ruiz Martín" userId="42fb2f6dfcc8d877" providerId="LiveId" clId="{5007A4F2-315D-4B0E-BC3F-D0CDDB32407B}" dt="2020-02-20T00:15:31.795" v="4425" actId="478"/>
          <ac:picMkLst>
            <pc:docMk/>
            <pc:sldMk cId="2695833986" sldId="293"/>
            <ac:picMk id="84" creationId="{1DC57AFD-7CC4-4340-B222-557B55596A22}"/>
          </ac:picMkLst>
        </pc:picChg>
      </pc:sldChg>
      <pc:sldChg chg="addSp delSp modSp add">
        <pc:chgData name="Agustín Ruiz Martín" userId="42fb2f6dfcc8d877" providerId="LiveId" clId="{5007A4F2-315D-4B0E-BC3F-D0CDDB32407B}" dt="2020-03-07T16:33:36.721" v="39174" actId="1037"/>
        <pc:sldMkLst>
          <pc:docMk/>
          <pc:sldMk cId="3700354798" sldId="294"/>
        </pc:sldMkLst>
        <pc:spChg chg="add del">
          <ac:chgData name="Agustín Ruiz Martín" userId="42fb2f6dfcc8d877" providerId="LiveId" clId="{5007A4F2-315D-4B0E-BC3F-D0CDDB32407B}" dt="2020-02-20T00:45:32.142" v="5321"/>
          <ac:spMkLst>
            <pc:docMk/>
            <pc:sldMk cId="3700354798" sldId="294"/>
            <ac:spMk id="6" creationId="{930E57E9-C083-47C6-A547-123E27EE8762}"/>
          </ac:spMkLst>
        </pc:spChg>
        <pc:spChg chg="mod">
          <ac:chgData name="Agustín Ruiz Martín" userId="42fb2f6dfcc8d877" providerId="LiveId" clId="{5007A4F2-315D-4B0E-BC3F-D0CDDB32407B}" dt="2020-02-20T00:33:04.894" v="4930" actId="20577"/>
          <ac:spMkLst>
            <pc:docMk/>
            <pc:sldMk cId="3700354798" sldId="294"/>
            <ac:spMk id="8" creationId="{EEF2FD5C-CCF4-4A11-B7FF-F0802C9C153B}"/>
          </ac:spMkLst>
        </pc:spChg>
        <pc:spChg chg="del">
          <ac:chgData name="Agustín Ruiz Martín" userId="42fb2f6dfcc8d877" providerId="LiveId" clId="{5007A4F2-315D-4B0E-BC3F-D0CDDB32407B}" dt="2020-02-20T00:33:13.205" v="4932" actId="478"/>
          <ac:spMkLst>
            <pc:docMk/>
            <pc:sldMk cId="3700354798" sldId="294"/>
            <ac:spMk id="34" creationId="{0D4AFC03-0AF3-4AA4-A01E-E64398E12BDC}"/>
          </ac:spMkLst>
        </pc:spChg>
        <pc:spChg chg="del">
          <ac:chgData name="Agustín Ruiz Martín" userId="42fb2f6dfcc8d877" providerId="LiveId" clId="{5007A4F2-315D-4B0E-BC3F-D0CDDB32407B}" dt="2020-02-20T00:33:16.032" v="4934" actId="478"/>
          <ac:spMkLst>
            <pc:docMk/>
            <pc:sldMk cId="3700354798" sldId="294"/>
            <ac:spMk id="39" creationId="{6915A907-4716-4E52-9BC5-617DF73FE762}"/>
          </ac:spMkLst>
        </pc:spChg>
        <pc:spChg chg="del">
          <ac:chgData name="Agustín Ruiz Martín" userId="42fb2f6dfcc8d877" providerId="LiveId" clId="{5007A4F2-315D-4B0E-BC3F-D0CDDB32407B}" dt="2020-02-20T00:33:16.892" v="4935" actId="478"/>
          <ac:spMkLst>
            <pc:docMk/>
            <pc:sldMk cId="3700354798" sldId="294"/>
            <ac:spMk id="40" creationId="{96E0E77D-FA24-4917-93FB-61E582FAE6CD}"/>
          </ac:spMkLst>
        </pc:spChg>
        <pc:spChg chg="add del mod">
          <ac:chgData name="Agustín Ruiz Martín" userId="42fb2f6dfcc8d877" providerId="LiveId" clId="{5007A4F2-315D-4B0E-BC3F-D0CDDB32407B}" dt="2020-03-05T19:06:58.723" v="37818" actId="478"/>
          <ac:spMkLst>
            <pc:docMk/>
            <pc:sldMk cId="3700354798" sldId="294"/>
            <ac:spMk id="80" creationId="{DE2554DC-B282-4F00-B7FB-2658106D09EE}"/>
          </ac:spMkLst>
        </pc:spChg>
        <pc:spChg chg="add mod">
          <ac:chgData name="Agustín Ruiz Martín" userId="42fb2f6dfcc8d877" providerId="LiveId" clId="{5007A4F2-315D-4B0E-BC3F-D0CDDB32407B}" dt="2020-03-05T19:08:36.967" v="37828" actId="14861"/>
          <ac:spMkLst>
            <pc:docMk/>
            <pc:sldMk cId="3700354798" sldId="294"/>
            <ac:spMk id="81" creationId="{A45B7E2D-2931-4419-AAF3-CF3109C37466}"/>
          </ac:spMkLst>
        </pc:spChg>
        <pc:spChg chg="add mod">
          <ac:chgData name="Agustín Ruiz Martín" userId="42fb2f6dfcc8d877" providerId="LiveId" clId="{5007A4F2-315D-4B0E-BC3F-D0CDDB32407B}" dt="2020-03-05T19:09:15.425" v="37832" actId="20577"/>
          <ac:spMkLst>
            <pc:docMk/>
            <pc:sldMk cId="3700354798" sldId="294"/>
            <ac:spMk id="82" creationId="{2421EA41-A1B3-4C0F-9341-5D0DF8BDF648}"/>
          </ac:spMkLst>
        </pc:spChg>
        <pc:spChg chg="add del">
          <ac:chgData name="Agustín Ruiz Martín" userId="42fb2f6dfcc8d877" providerId="LiveId" clId="{5007A4F2-315D-4B0E-BC3F-D0CDDB32407B}" dt="2020-02-20T00:45:32.142" v="5321"/>
          <ac:spMkLst>
            <pc:docMk/>
            <pc:sldMk cId="3700354798" sldId="294"/>
            <ac:spMk id="82" creationId="{855E8FA6-CEFE-40F4-AB37-DA0EC5874E96}"/>
          </ac:spMkLst>
        </pc:spChg>
        <pc:spChg chg="add mod">
          <ac:chgData name="Agustín Ruiz Martín" userId="42fb2f6dfcc8d877" providerId="LiveId" clId="{5007A4F2-315D-4B0E-BC3F-D0CDDB32407B}" dt="2020-03-05T20:04:52.634" v="38085" actId="1035"/>
          <ac:spMkLst>
            <pc:docMk/>
            <pc:sldMk cId="3700354798" sldId="294"/>
            <ac:spMk id="83" creationId="{76A91DD7-C69B-483D-B407-07AF5633B10B}"/>
          </ac:spMkLst>
        </pc:spChg>
        <pc:spChg chg="mod">
          <ac:chgData name="Agustín Ruiz Martín" userId="42fb2f6dfcc8d877" providerId="LiveId" clId="{5007A4F2-315D-4B0E-BC3F-D0CDDB32407B}" dt="2020-03-05T19:12:05.366" v="37839" actId="1036"/>
          <ac:spMkLst>
            <pc:docMk/>
            <pc:sldMk cId="3700354798" sldId="294"/>
            <ac:spMk id="89" creationId="{2A765294-7A30-4763-9434-999284D44E42}"/>
          </ac:spMkLst>
        </pc:spChg>
        <pc:spChg chg="mod topLvl">
          <ac:chgData name="Agustín Ruiz Martín" userId="42fb2f6dfcc8d877" providerId="LiveId" clId="{5007A4F2-315D-4B0E-BC3F-D0CDDB32407B}" dt="2020-03-07T16:32:43.483" v="39168" actId="208"/>
          <ac:spMkLst>
            <pc:docMk/>
            <pc:sldMk cId="3700354798" sldId="294"/>
            <ac:spMk id="93" creationId="{EA53D48D-1090-4665-A03E-166518A8C67E}"/>
          </ac:spMkLst>
        </pc:spChg>
        <pc:spChg chg="mod topLvl">
          <ac:chgData name="Agustín Ruiz Martín" userId="42fb2f6dfcc8d877" providerId="LiveId" clId="{5007A4F2-315D-4B0E-BC3F-D0CDDB32407B}" dt="2020-03-07T16:32:43.483" v="39168" actId="208"/>
          <ac:spMkLst>
            <pc:docMk/>
            <pc:sldMk cId="3700354798" sldId="294"/>
            <ac:spMk id="94" creationId="{2409BA49-89F4-48DC-A86F-DD37BE547B62}"/>
          </ac:spMkLst>
        </pc:spChg>
        <pc:spChg chg="mod topLvl">
          <ac:chgData name="Agustín Ruiz Martín" userId="42fb2f6dfcc8d877" providerId="LiveId" clId="{5007A4F2-315D-4B0E-BC3F-D0CDDB32407B}" dt="2020-03-07T16:33:09.321" v="39171" actId="208"/>
          <ac:spMkLst>
            <pc:docMk/>
            <pc:sldMk cId="3700354798" sldId="294"/>
            <ac:spMk id="95" creationId="{77EC619C-4D5B-4330-A542-9F9A07C9DA65}"/>
          </ac:spMkLst>
        </pc:spChg>
        <pc:spChg chg="mod topLvl">
          <ac:chgData name="Agustín Ruiz Martín" userId="42fb2f6dfcc8d877" providerId="LiveId" clId="{5007A4F2-315D-4B0E-BC3F-D0CDDB32407B}" dt="2020-03-07T16:32:43.483" v="39168" actId="208"/>
          <ac:spMkLst>
            <pc:docMk/>
            <pc:sldMk cId="3700354798" sldId="294"/>
            <ac:spMk id="96" creationId="{2CCA934B-4F17-431E-9A8E-212AC6B70919}"/>
          </ac:spMkLst>
        </pc:spChg>
        <pc:spChg chg="mod topLvl">
          <ac:chgData name="Agustín Ruiz Martín" userId="42fb2f6dfcc8d877" providerId="LiveId" clId="{5007A4F2-315D-4B0E-BC3F-D0CDDB32407B}" dt="2020-03-07T16:33:09.321" v="39171" actId="208"/>
          <ac:spMkLst>
            <pc:docMk/>
            <pc:sldMk cId="3700354798" sldId="294"/>
            <ac:spMk id="97" creationId="{DC05FCB3-4039-4C3E-8281-7CC56E16FC0C}"/>
          </ac:spMkLst>
        </pc:spChg>
        <pc:spChg chg="mod topLvl">
          <ac:chgData name="Agustín Ruiz Martín" userId="42fb2f6dfcc8d877" providerId="LiveId" clId="{5007A4F2-315D-4B0E-BC3F-D0CDDB32407B}" dt="2020-03-07T16:32:36.407" v="39167" actId="208"/>
          <ac:spMkLst>
            <pc:docMk/>
            <pc:sldMk cId="3700354798" sldId="294"/>
            <ac:spMk id="98" creationId="{4CAE35CA-A5B9-4924-9455-B72021231F6E}"/>
          </ac:spMkLst>
        </pc:spChg>
        <pc:spChg chg="mod topLvl">
          <ac:chgData name="Agustín Ruiz Martín" userId="42fb2f6dfcc8d877" providerId="LiveId" clId="{5007A4F2-315D-4B0E-BC3F-D0CDDB32407B}" dt="2020-03-07T16:32:50.075" v="39169" actId="208"/>
          <ac:spMkLst>
            <pc:docMk/>
            <pc:sldMk cId="3700354798" sldId="294"/>
            <ac:spMk id="99" creationId="{F8B89A7C-4B80-47C1-B229-29D9E03C4D4D}"/>
          </ac:spMkLst>
        </pc:spChg>
        <pc:spChg chg="mod topLvl">
          <ac:chgData name="Agustín Ruiz Martín" userId="42fb2f6dfcc8d877" providerId="LiveId" clId="{5007A4F2-315D-4B0E-BC3F-D0CDDB32407B}" dt="2020-03-07T16:32:58.074" v="39170" actId="208"/>
          <ac:spMkLst>
            <pc:docMk/>
            <pc:sldMk cId="3700354798" sldId="294"/>
            <ac:spMk id="100" creationId="{71AFDF83-6FC9-430A-81EF-1C51D0325F58}"/>
          </ac:spMkLst>
        </pc:spChg>
        <pc:spChg chg="mod topLvl">
          <ac:chgData name="Agustín Ruiz Martín" userId="42fb2f6dfcc8d877" providerId="LiveId" clId="{5007A4F2-315D-4B0E-BC3F-D0CDDB32407B}" dt="2020-03-07T16:33:13.414" v="39172" actId="208"/>
          <ac:spMkLst>
            <pc:docMk/>
            <pc:sldMk cId="3700354798" sldId="294"/>
            <ac:spMk id="101" creationId="{E984731C-24BB-4923-A2C3-2FA45DE87AEC}"/>
          </ac:spMkLst>
        </pc:spChg>
        <pc:spChg chg="mod topLvl">
          <ac:chgData name="Agustín Ruiz Martín" userId="42fb2f6dfcc8d877" providerId="LiveId" clId="{5007A4F2-315D-4B0E-BC3F-D0CDDB32407B}" dt="2020-03-07T16:32:58.074" v="39170" actId="208"/>
          <ac:spMkLst>
            <pc:docMk/>
            <pc:sldMk cId="3700354798" sldId="294"/>
            <ac:spMk id="102" creationId="{75FB2800-5F42-4436-BA2C-FA023342A6CB}"/>
          </ac:spMkLst>
        </pc:spChg>
        <pc:spChg chg="mod topLvl">
          <ac:chgData name="Agustín Ruiz Martín" userId="42fb2f6dfcc8d877" providerId="LiveId" clId="{5007A4F2-315D-4B0E-BC3F-D0CDDB32407B}" dt="2020-03-07T16:33:16.179" v="39173" actId="208"/>
          <ac:spMkLst>
            <pc:docMk/>
            <pc:sldMk cId="3700354798" sldId="294"/>
            <ac:spMk id="103" creationId="{FDB0AF48-91BC-46BD-9F1E-3CB5F2A12EA9}"/>
          </ac:spMkLst>
        </pc:spChg>
        <pc:spChg chg="mod topLvl">
          <ac:chgData name="Agustín Ruiz Martín" userId="42fb2f6dfcc8d877" providerId="LiveId" clId="{5007A4F2-315D-4B0E-BC3F-D0CDDB32407B}" dt="2020-03-05T19:08:27.257" v="37827" actId="165"/>
          <ac:spMkLst>
            <pc:docMk/>
            <pc:sldMk cId="3700354798" sldId="294"/>
            <ac:spMk id="105" creationId="{F3308B61-0A13-4BF5-95A9-8E7ECC1C69CD}"/>
          </ac:spMkLst>
        </pc:spChg>
        <pc:spChg chg="mod topLvl">
          <ac:chgData name="Agustín Ruiz Martín" userId="42fb2f6dfcc8d877" providerId="LiveId" clId="{5007A4F2-315D-4B0E-BC3F-D0CDDB32407B}" dt="2020-03-05T19:08:27.257" v="37827" actId="165"/>
          <ac:spMkLst>
            <pc:docMk/>
            <pc:sldMk cId="3700354798" sldId="294"/>
            <ac:spMk id="106" creationId="{E4C8CE90-F6B2-4541-8C59-26598E367F7E}"/>
          </ac:spMkLst>
        </pc:spChg>
        <pc:spChg chg="mod topLvl">
          <ac:chgData name="Agustín Ruiz Martín" userId="42fb2f6dfcc8d877" providerId="LiveId" clId="{5007A4F2-315D-4B0E-BC3F-D0CDDB32407B}" dt="2020-03-05T19:08:27.257" v="37827" actId="165"/>
          <ac:spMkLst>
            <pc:docMk/>
            <pc:sldMk cId="3700354798" sldId="294"/>
            <ac:spMk id="107" creationId="{F352B56B-B4AD-4C14-AA8C-E2EEBFD0D4C9}"/>
          </ac:spMkLst>
        </pc:spChg>
        <pc:spChg chg="mod topLvl">
          <ac:chgData name="Agustín Ruiz Martín" userId="42fb2f6dfcc8d877" providerId="LiveId" clId="{5007A4F2-315D-4B0E-BC3F-D0CDDB32407B}" dt="2020-03-05T19:08:27.257" v="37827" actId="165"/>
          <ac:spMkLst>
            <pc:docMk/>
            <pc:sldMk cId="3700354798" sldId="294"/>
            <ac:spMk id="108" creationId="{B94BF71F-8B44-4837-8740-4BF0D3CC13E9}"/>
          </ac:spMkLst>
        </pc:spChg>
        <pc:spChg chg="mod topLvl">
          <ac:chgData name="Agustín Ruiz Martín" userId="42fb2f6dfcc8d877" providerId="LiveId" clId="{5007A4F2-315D-4B0E-BC3F-D0CDDB32407B}" dt="2020-03-05T19:08:27.257" v="37827" actId="165"/>
          <ac:spMkLst>
            <pc:docMk/>
            <pc:sldMk cId="3700354798" sldId="294"/>
            <ac:spMk id="109" creationId="{B9662350-DD62-43E7-841D-70A56FA234D7}"/>
          </ac:spMkLst>
        </pc:spChg>
        <pc:spChg chg="mod topLvl">
          <ac:chgData name="Agustín Ruiz Martín" userId="42fb2f6dfcc8d877" providerId="LiveId" clId="{5007A4F2-315D-4B0E-BC3F-D0CDDB32407B}" dt="2020-03-05T19:08:27.257" v="37827" actId="165"/>
          <ac:spMkLst>
            <pc:docMk/>
            <pc:sldMk cId="3700354798" sldId="294"/>
            <ac:spMk id="110" creationId="{BC75C5E2-BEB0-4A18-A04C-D7ED83C76EB2}"/>
          </ac:spMkLst>
        </pc:spChg>
        <pc:spChg chg="mod">
          <ac:chgData name="Agustín Ruiz Martín" userId="42fb2f6dfcc8d877" providerId="LiveId" clId="{5007A4F2-315D-4B0E-BC3F-D0CDDB32407B}" dt="2020-03-05T20:03:15.269" v="38069" actId="207"/>
          <ac:spMkLst>
            <pc:docMk/>
            <pc:sldMk cId="3700354798" sldId="294"/>
            <ac:spMk id="112" creationId="{05672EE2-83DA-4424-8409-4F7474FC71BF}"/>
          </ac:spMkLst>
        </pc:spChg>
        <pc:spChg chg="mod">
          <ac:chgData name="Agustín Ruiz Martín" userId="42fb2f6dfcc8d877" providerId="LiveId" clId="{5007A4F2-315D-4B0E-BC3F-D0CDDB32407B}" dt="2020-03-05T20:03:53.085" v="38072" actId="207"/>
          <ac:spMkLst>
            <pc:docMk/>
            <pc:sldMk cId="3700354798" sldId="294"/>
            <ac:spMk id="115" creationId="{70EF2349-C7C1-4FA8-BAF5-AACF5C33C686}"/>
          </ac:spMkLst>
        </pc:spChg>
        <pc:spChg chg="mod">
          <ac:chgData name="Agustín Ruiz Martín" userId="42fb2f6dfcc8d877" providerId="LiveId" clId="{5007A4F2-315D-4B0E-BC3F-D0CDDB32407B}" dt="2020-03-05T20:03:58.006" v="38073" actId="207"/>
          <ac:spMkLst>
            <pc:docMk/>
            <pc:sldMk cId="3700354798" sldId="294"/>
            <ac:spMk id="118" creationId="{979304F0-A82F-495F-83B0-03DA47F1AA0B}"/>
          </ac:spMkLst>
        </pc:spChg>
        <pc:spChg chg="mod">
          <ac:chgData name="Agustín Ruiz Martín" userId="42fb2f6dfcc8d877" providerId="LiveId" clId="{5007A4F2-315D-4B0E-BC3F-D0CDDB32407B}" dt="2020-03-05T20:04:07.489" v="38075" actId="207"/>
          <ac:spMkLst>
            <pc:docMk/>
            <pc:sldMk cId="3700354798" sldId="294"/>
            <ac:spMk id="119" creationId="{CCA07A15-E32F-49DB-8A3B-EE4283901DA2}"/>
          </ac:spMkLst>
        </pc:spChg>
        <pc:spChg chg="mod">
          <ac:chgData name="Agustín Ruiz Martín" userId="42fb2f6dfcc8d877" providerId="LiveId" clId="{5007A4F2-315D-4B0E-BC3F-D0CDDB32407B}" dt="2020-03-05T20:04:11.019" v="38076" actId="207"/>
          <ac:spMkLst>
            <pc:docMk/>
            <pc:sldMk cId="3700354798" sldId="294"/>
            <ac:spMk id="125" creationId="{62F7C4F2-F90B-457D-9FA0-5CA97C2AD4C9}"/>
          </ac:spMkLst>
        </pc:spChg>
        <pc:spChg chg="mod">
          <ac:chgData name="Agustín Ruiz Martín" userId="42fb2f6dfcc8d877" providerId="LiveId" clId="{5007A4F2-315D-4B0E-BC3F-D0CDDB32407B}" dt="2020-03-05T20:04:14.893" v="38077" actId="207"/>
          <ac:spMkLst>
            <pc:docMk/>
            <pc:sldMk cId="3700354798" sldId="294"/>
            <ac:spMk id="131" creationId="{5FB3C05B-466D-4D56-89F1-E3ED1A6FFCFA}"/>
          </ac:spMkLst>
        </pc:spChg>
        <pc:spChg chg="mod">
          <ac:chgData name="Agustín Ruiz Martín" userId="42fb2f6dfcc8d877" providerId="LiveId" clId="{5007A4F2-315D-4B0E-BC3F-D0CDDB32407B}" dt="2020-03-05T20:04:18.736" v="38078" actId="207"/>
          <ac:spMkLst>
            <pc:docMk/>
            <pc:sldMk cId="3700354798" sldId="294"/>
            <ac:spMk id="132" creationId="{A8E7D56A-B5A2-4465-9BF5-48E1C1886A65}"/>
          </ac:spMkLst>
        </pc:spChg>
        <pc:spChg chg="mod">
          <ac:chgData name="Agustín Ruiz Martín" userId="42fb2f6dfcc8d877" providerId="LiveId" clId="{5007A4F2-315D-4B0E-BC3F-D0CDDB32407B}" dt="2020-03-05T20:04:21.469" v="38079" actId="207"/>
          <ac:spMkLst>
            <pc:docMk/>
            <pc:sldMk cId="3700354798" sldId="294"/>
            <ac:spMk id="133" creationId="{A54C2674-98A3-460C-A08E-645FD5F76699}"/>
          </ac:spMkLst>
        </pc:spChg>
        <pc:spChg chg="mod">
          <ac:chgData name="Agustín Ruiz Martín" userId="42fb2f6dfcc8d877" providerId="LiveId" clId="{5007A4F2-315D-4B0E-BC3F-D0CDDB32407B}" dt="2020-03-05T20:04:03.005" v="38074" actId="207"/>
          <ac:spMkLst>
            <pc:docMk/>
            <pc:sldMk cId="3700354798" sldId="294"/>
            <ac:spMk id="134" creationId="{C96F7CE7-8DD2-4EBF-8D15-AD9A23D7768F}"/>
          </ac:spMkLst>
        </pc:spChg>
        <pc:spChg chg="mod">
          <ac:chgData name="Agustín Ruiz Martín" userId="42fb2f6dfcc8d877" providerId="LiveId" clId="{5007A4F2-315D-4B0E-BC3F-D0CDDB32407B}" dt="2020-03-05T20:04:26.265" v="38080" actId="207"/>
          <ac:spMkLst>
            <pc:docMk/>
            <pc:sldMk cId="3700354798" sldId="294"/>
            <ac:spMk id="136" creationId="{A5AEECFC-2662-4F97-9D5E-5E1E7FEB84B6}"/>
          </ac:spMkLst>
        </pc:spChg>
        <pc:spChg chg="mod">
          <ac:chgData name="Agustín Ruiz Martín" userId="42fb2f6dfcc8d877" providerId="LiveId" clId="{5007A4F2-315D-4B0E-BC3F-D0CDDB32407B}" dt="2020-03-05T20:06:34.842" v="38094" actId="1036"/>
          <ac:spMkLst>
            <pc:docMk/>
            <pc:sldMk cId="3700354798" sldId="294"/>
            <ac:spMk id="137" creationId="{52E6F5AB-F4EB-4324-9474-97791C25B0C6}"/>
          </ac:spMkLst>
        </pc:spChg>
        <pc:spChg chg="mod">
          <ac:chgData name="Agustín Ruiz Martín" userId="42fb2f6dfcc8d877" providerId="LiveId" clId="{5007A4F2-315D-4B0E-BC3F-D0CDDB32407B}" dt="2020-02-22T01:33:18.952" v="7530" actId="1038"/>
          <ac:spMkLst>
            <pc:docMk/>
            <pc:sldMk cId="3700354798" sldId="294"/>
            <ac:spMk id="138" creationId="{8FDA1CBB-BBFA-4B82-A4B0-67F1BC94A293}"/>
          </ac:spMkLst>
        </pc:spChg>
        <pc:spChg chg="mod">
          <ac:chgData name="Agustín Ruiz Martín" userId="42fb2f6dfcc8d877" providerId="LiveId" clId="{5007A4F2-315D-4B0E-BC3F-D0CDDB32407B}" dt="2020-03-05T20:03:25.157" v="38071" actId="207"/>
          <ac:spMkLst>
            <pc:docMk/>
            <pc:sldMk cId="3700354798" sldId="294"/>
            <ac:spMk id="139" creationId="{6D0E9B55-565F-449E-9AA6-98E2AED058A8}"/>
          </ac:spMkLst>
        </pc:spChg>
        <pc:spChg chg="mod">
          <ac:chgData name="Agustín Ruiz Martín" userId="42fb2f6dfcc8d877" providerId="LiveId" clId="{5007A4F2-315D-4B0E-BC3F-D0CDDB32407B}" dt="2020-02-21T23:16:49.635" v="7231" actId="1038"/>
          <ac:spMkLst>
            <pc:docMk/>
            <pc:sldMk cId="3700354798" sldId="294"/>
            <ac:spMk id="140" creationId="{1D067584-4F22-4984-ADD1-B984B68E0AAE}"/>
          </ac:spMkLst>
        </pc:spChg>
        <pc:spChg chg="mod">
          <ac:chgData name="Agustín Ruiz Martín" userId="42fb2f6dfcc8d877" providerId="LiveId" clId="{5007A4F2-315D-4B0E-BC3F-D0CDDB32407B}" dt="2020-02-21T23:18:03.084" v="7278" actId="1035"/>
          <ac:spMkLst>
            <pc:docMk/>
            <pc:sldMk cId="3700354798" sldId="294"/>
            <ac:spMk id="141" creationId="{AAB3E74D-1998-48E4-8E08-08B4A9632BF5}"/>
          </ac:spMkLst>
        </pc:spChg>
        <pc:spChg chg="mod">
          <ac:chgData name="Agustín Ruiz Martín" userId="42fb2f6dfcc8d877" providerId="LiveId" clId="{5007A4F2-315D-4B0E-BC3F-D0CDDB32407B}" dt="2020-02-21T23:17:11.100" v="7247" actId="1036"/>
          <ac:spMkLst>
            <pc:docMk/>
            <pc:sldMk cId="3700354798" sldId="294"/>
            <ac:spMk id="142" creationId="{614D14AC-21C9-438C-80A5-403EE7D8723A}"/>
          </ac:spMkLst>
        </pc:spChg>
        <pc:spChg chg="mod">
          <ac:chgData name="Agustín Ruiz Martín" userId="42fb2f6dfcc8d877" providerId="LiveId" clId="{5007A4F2-315D-4B0E-BC3F-D0CDDB32407B}" dt="2020-02-21T23:17:47.478" v="7256" actId="1038"/>
          <ac:spMkLst>
            <pc:docMk/>
            <pc:sldMk cId="3700354798" sldId="294"/>
            <ac:spMk id="143" creationId="{ED4A06B3-F9C3-4993-80A0-47534BBA169A}"/>
          </ac:spMkLst>
        </pc:spChg>
        <pc:spChg chg="mod">
          <ac:chgData name="Agustín Ruiz Martín" userId="42fb2f6dfcc8d877" providerId="LiveId" clId="{5007A4F2-315D-4B0E-BC3F-D0CDDB32407B}" dt="2020-02-21T23:17:51.384" v="7264" actId="1038"/>
          <ac:spMkLst>
            <pc:docMk/>
            <pc:sldMk cId="3700354798" sldId="294"/>
            <ac:spMk id="144" creationId="{B81C636D-9600-44F0-AF0F-196DC41ED375}"/>
          </ac:spMkLst>
        </pc:spChg>
        <pc:spChg chg="mod">
          <ac:chgData name="Agustín Ruiz Martín" userId="42fb2f6dfcc8d877" providerId="LiveId" clId="{5007A4F2-315D-4B0E-BC3F-D0CDDB32407B}" dt="2020-02-21T23:17:54.726" v="7272" actId="1036"/>
          <ac:spMkLst>
            <pc:docMk/>
            <pc:sldMk cId="3700354798" sldId="294"/>
            <ac:spMk id="145" creationId="{763362A6-F7E8-46C6-872F-60CE9FC69099}"/>
          </ac:spMkLst>
        </pc:spChg>
        <pc:spChg chg="mod">
          <ac:chgData name="Agustín Ruiz Martín" userId="42fb2f6dfcc8d877" providerId="LiveId" clId="{5007A4F2-315D-4B0E-BC3F-D0CDDB32407B}" dt="2020-02-21T23:17:57.054" v="7276" actId="1036"/>
          <ac:spMkLst>
            <pc:docMk/>
            <pc:sldMk cId="3700354798" sldId="294"/>
            <ac:spMk id="146" creationId="{33F47650-509B-4C4A-BE54-D05C8CBA6D81}"/>
          </ac:spMkLst>
        </pc:spChg>
        <pc:spChg chg="mod">
          <ac:chgData name="Agustín Ruiz Martín" userId="42fb2f6dfcc8d877" providerId="LiveId" clId="{5007A4F2-315D-4B0E-BC3F-D0CDDB32407B}" dt="2020-03-05T19:17:21.219" v="37908" actId="1076"/>
          <ac:spMkLst>
            <pc:docMk/>
            <pc:sldMk cId="3700354798" sldId="294"/>
            <ac:spMk id="147" creationId="{1EAC99FF-4578-4954-A51C-AC9DBF9D3F8F}"/>
          </ac:spMkLst>
        </pc:spChg>
        <pc:spChg chg="mod">
          <ac:chgData name="Agustín Ruiz Martín" userId="42fb2f6dfcc8d877" providerId="LiveId" clId="{5007A4F2-315D-4B0E-BC3F-D0CDDB32407B}" dt="2020-03-05T19:17:54.571" v="37921" actId="1037"/>
          <ac:spMkLst>
            <pc:docMk/>
            <pc:sldMk cId="3700354798" sldId="294"/>
            <ac:spMk id="148" creationId="{06920860-1874-4C45-AB35-AD3B534FCCBF}"/>
          </ac:spMkLst>
        </pc:spChg>
        <pc:spChg chg="mod">
          <ac:chgData name="Agustín Ruiz Martín" userId="42fb2f6dfcc8d877" providerId="LiveId" clId="{5007A4F2-315D-4B0E-BC3F-D0CDDB32407B}" dt="2020-03-05T19:16:50.819" v="37900" actId="20577"/>
          <ac:spMkLst>
            <pc:docMk/>
            <pc:sldMk cId="3700354798" sldId="294"/>
            <ac:spMk id="149" creationId="{78147AD1-5D61-4528-831E-F5CF9E82C05F}"/>
          </ac:spMkLst>
        </pc:spChg>
        <pc:spChg chg="mod">
          <ac:chgData name="Agustín Ruiz Martín" userId="42fb2f6dfcc8d877" providerId="LiveId" clId="{5007A4F2-315D-4B0E-BC3F-D0CDDB32407B}" dt="2020-03-05T19:16:57.974" v="37905" actId="20577"/>
          <ac:spMkLst>
            <pc:docMk/>
            <pc:sldMk cId="3700354798" sldId="294"/>
            <ac:spMk id="150" creationId="{4DF5D581-010D-41B0-B404-0625C30D6B98}"/>
          </ac:spMkLst>
        </pc:spChg>
        <pc:spChg chg="mod">
          <ac:chgData name="Agustín Ruiz Martín" userId="42fb2f6dfcc8d877" providerId="LiveId" clId="{5007A4F2-315D-4B0E-BC3F-D0CDDB32407B}" dt="2020-03-05T19:37:38.151" v="37980" actId="1037"/>
          <ac:spMkLst>
            <pc:docMk/>
            <pc:sldMk cId="3700354798" sldId="294"/>
            <ac:spMk id="151" creationId="{A02E128E-52FD-4A02-93B6-9FE4F71D8A9B}"/>
          </ac:spMkLst>
        </pc:spChg>
        <pc:spChg chg="mod">
          <ac:chgData name="Agustín Ruiz Martín" userId="42fb2f6dfcc8d877" providerId="LiveId" clId="{5007A4F2-315D-4B0E-BC3F-D0CDDB32407B}" dt="2020-03-05T19:17:41.933" v="37915" actId="1037"/>
          <ac:spMkLst>
            <pc:docMk/>
            <pc:sldMk cId="3700354798" sldId="294"/>
            <ac:spMk id="152" creationId="{9C002405-432C-48E8-A983-9170E3FF93A4}"/>
          </ac:spMkLst>
        </pc:spChg>
        <pc:spChg chg="mod">
          <ac:chgData name="Agustín Ruiz Martín" userId="42fb2f6dfcc8d877" providerId="LiveId" clId="{5007A4F2-315D-4B0E-BC3F-D0CDDB32407B}" dt="2020-03-05T19:37:51.648" v="37982" actId="1038"/>
          <ac:spMkLst>
            <pc:docMk/>
            <pc:sldMk cId="3700354798" sldId="294"/>
            <ac:spMk id="153" creationId="{334CD09B-F9D2-4D92-917F-8D7DD095790C}"/>
          </ac:spMkLst>
        </pc:spChg>
        <pc:spChg chg="mod">
          <ac:chgData name="Agustín Ruiz Martín" userId="42fb2f6dfcc8d877" providerId="LiveId" clId="{5007A4F2-315D-4B0E-BC3F-D0CDDB32407B}" dt="2020-03-07T16:33:36.721" v="39174" actId="1037"/>
          <ac:spMkLst>
            <pc:docMk/>
            <pc:sldMk cId="3700354798" sldId="294"/>
            <ac:spMk id="154" creationId="{CAFB05FE-D421-4B73-98C3-4FC4815A9B53}"/>
          </ac:spMkLst>
        </pc:spChg>
        <pc:spChg chg="mod">
          <ac:chgData name="Agustín Ruiz Martín" userId="42fb2f6dfcc8d877" providerId="LiveId" clId="{5007A4F2-315D-4B0E-BC3F-D0CDDB32407B}" dt="2020-03-05T20:05:14.709" v="38087" actId="1076"/>
          <ac:spMkLst>
            <pc:docMk/>
            <pc:sldMk cId="3700354798" sldId="294"/>
            <ac:spMk id="155" creationId="{FB8FE56F-203A-43C5-83B3-ADC2DA86B8B8}"/>
          </ac:spMkLst>
        </pc:spChg>
        <pc:spChg chg="mod">
          <ac:chgData name="Agustín Ruiz Martín" userId="42fb2f6dfcc8d877" providerId="LiveId" clId="{5007A4F2-315D-4B0E-BC3F-D0CDDB32407B}" dt="2020-03-05T19:16:56.724" v="37904" actId="20577"/>
          <ac:spMkLst>
            <pc:docMk/>
            <pc:sldMk cId="3700354798" sldId="294"/>
            <ac:spMk id="156" creationId="{E4B8E9C9-3634-45A5-9CE2-DA9644C208E0}"/>
          </ac:spMkLst>
        </pc:spChg>
        <pc:spChg chg="add mod">
          <ac:chgData name="Agustín Ruiz Martín" userId="42fb2f6dfcc8d877" providerId="LiveId" clId="{5007A4F2-315D-4B0E-BC3F-D0CDDB32407B}" dt="2020-03-05T19:24:38.708" v="37955" actId="14861"/>
          <ac:spMkLst>
            <pc:docMk/>
            <pc:sldMk cId="3700354798" sldId="294"/>
            <ac:spMk id="157" creationId="{E45431B7-C087-43A6-95F9-38FF944D7232}"/>
          </ac:spMkLst>
        </pc:spChg>
        <pc:grpChg chg="add del">
          <ac:chgData name="Agustín Ruiz Martín" userId="42fb2f6dfcc8d877" providerId="LiveId" clId="{5007A4F2-315D-4B0E-BC3F-D0CDDB32407B}" dt="2020-02-20T00:45:32.142" v="5321"/>
          <ac:grpSpMkLst>
            <pc:docMk/>
            <pc:sldMk cId="3700354798" sldId="294"/>
            <ac:grpSpMk id="9" creationId="{575D4F7F-A681-492B-94B2-BC064DCAF1BD}"/>
          </ac:grpSpMkLst>
        </pc:grpChg>
        <pc:grpChg chg="del">
          <ac:chgData name="Agustín Ruiz Martín" userId="42fb2f6dfcc8d877" providerId="LiveId" clId="{5007A4F2-315D-4B0E-BC3F-D0CDDB32407B}" dt="2020-02-20T00:33:11.627" v="4931" actId="478"/>
          <ac:grpSpMkLst>
            <pc:docMk/>
            <pc:sldMk cId="3700354798" sldId="294"/>
            <ac:grpSpMk id="30" creationId="{C7C37098-E031-45C7-9317-14B92025390E}"/>
          </ac:grpSpMkLst>
        </pc:grpChg>
        <pc:grpChg chg="del">
          <ac:chgData name="Agustín Ruiz Martín" userId="42fb2f6dfcc8d877" providerId="LiveId" clId="{5007A4F2-315D-4B0E-BC3F-D0CDDB32407B}" dt="2020-02-20T00:33:14.376" v="4933" actId="478"/>
          <ac:grpSpMkLst>
            <pc:docMk/>
            <pc:sldMk cId="3700354798" sldId="294"/>
            <ac:grpSpMk id="35" creationId="{52B6C469-9714-4992-A5B4-C95775F0E3DE}"/>
          </ac:grpSpMkLst>
        </pc:grpChg>
        <pc:grpChg chg="add del">
          <ac:chgData name="Agustín Ruiz Martín" userId="42fb2f6dfcc8d877" providerId="LiveId" clId="{5007A4F2-315D-4B0E-BC3F-D0CDDB32407B}" dt="2020-02-20T00:45:32.142" v="5321"/>
          <ac:grpSpMkLst>
            <pc:docMk/>
            <pc:sldMk cId="3700354798" sldId="294"/>
            <ac:grpSpMk id="36" creationId="{CF2704C3-CDCD-47D1-BB7D-6E654DA6CE58}"/>
          </ac:grpSpMkLst>
        </pc:grpChg>
        <pc:grpChg chg="add del mod">
          <ac:chgData name="Agustín Ruiz Martín" userId="42fb2f6dfcc8d877" providerId="LiveId" clId="{5007A4F2-315D-4B0E-BC3F-D0CDDB32407B}" dt="2020-03-05T19:08:27.257" v="37827" actId="165"/>
          <ac:grpSpMkLst>
            <pc:docMk/>
            <pc:sldMk cId="3700354798" sldId="294"/>
            <ac:grpSpMk id="84" creationId="{C29DDAC2-25BD-4BCF-9928-F2F40A6922F7}"/>
          </ac:grpSpMkLst>
        </pc:grpChg>
        <pc:grpChg chg="add mod">
          <ac:chgData name="Agustín Ruiz Martín" userId="42fb2f6dfcc8d877" providerId="LiveId" clId="{5007A4F2-315D-4B0E-BC3F-D0CDDB32407B}" dt="2020-03-07T16:33:36.721" v="39174" actId="1037"/>
          <ac:grpSpMkLst>
            <pc:docMk/>
            <pc:sldMk cId="3700354798" sldId="294"/>
            <ac:grpSpMk id="111" creationId="{8C078CAD-E64A-49E1-82D2-F2FDE344081C}"/>
          </ac:grpSpMkLst>
        </pc:grpChg>
        <pc:cxnChg chg="mod topLvl">
          <ac:chgData name="Agustín Ruiz Martín" userId="42fb2f6dfcc8d877" providerId="LiveId" clId="{5007A4F2-315D-4B0E-BC3F-D0CDDB32407B}" dt="2020-03-05T19:08:27.257" v="37827" actId="165"/>
          <ac:cxnSpMkLst>
            <pc:docMk/>
            <pc:sldMk cId="3700354798" sldId="294"/>
            <ac:cxnSpMk id="85" creationId="{00BB7783-ED69-4E4C-943C-801B04C004B6}"/>
          </ac:cxnSpMkLst>
        </pc:cxnChg>
        <pc:cxnChg chg="mod topLvl">
          <ac:chgData name="Agustín Ruiz Martín" userId="42fb2f6dfcc8d877" providerId="LiveId" clId="{5007A4F2-315D-4B0E-BC3F-D0CDDB32407B}" dt="2020-03-05T19:08:27.257" v="37827" actId="165"/>
          <ac:cxnSpMkLst>
            <pc:docMk/>
            <pc:sldMk cId="3700354798" sldId="294"/>
            <ac:cxnSpMk id="86" creationId="{F377BEA4-E16C-44F1-ABC8-5BD292EBBF99}"/>
          </ac:cxnSpMkLst>
        </pc:cxnChg>
        <pc:cxnChg chg="mod topLvl">
          <ac:chgData name="Agustín Ruiz Martín" userId="42fb2f6dfcc8d877" providerId="LiveId" clId="{5007A4F2-315D-4B0E-BC3F-D0CDDB32407B}" dt="2020-03-05T19:08:27.257" v="37827" actId="165"/>
          <ac:cxnSpMkLst>
            <pc:docMk/>
            <pc:sldMk cId="3700354798" sldId="294"/>
            <ac:cxnSpMk id="87" creationId="{37562698-3D56-4656-8893-4B9617E732A3}"/>
          </ac:cxnSpMkLst>
        </pc:cxnChg>
        <pc:cxnChg chg="mod topLvl">
          <ac:chgData name="Agustín Ruiz Martín" userId="42fb2f6dfcc8d877" providerId="LiveId" clId="{5007A4F2-315D-4B0E-BC3F-D0CDDB32407B}" dt="2020-03-05T19:08:27.257" v="37827" actId="165"/>
          <ac:cxnSpMkLst>
            <pc:docMk/>
            <pc:sldMk cId="3700354798" sldId="294"/>
            <ac:cxnSpMk id="88" creationId="{60C27FBE-5D97-4657-AC0C-DBCCCBE9C197}"/>
          </ac:cxnSpMkLst>
        </pc:cxnChg>
        <pc:cxnChg chg="mod topLvl">
          <ac:chgData name="Agustín Ruiz Martín" userId="42fb2f6dfcc8d877" providerId="LiveId" clId="{5007A4F2-315D-4B0E-BC3F-D0CDDB32407B}" dt="2020-03-05T19:08:27.257" v="37827" actId="165"/>
          <ac:cxnSpMkLst>
            <pc:docMk/>
            <pc:sldMk cId="3700354798" sldId="294"/>
            <ac:cxnSpMk id="90" creationId="{54E002E3-45EF-4BA1-9216-174FD3FE1AD5}"/>
          </ac:cxnSpMkLst>
        </pc:cxnChg>
        <pc:cxnChg chg="mod topLvl">
          <ac:chgData name="Agustín Ruiz Martín" userId="42fb2f6dfcc8d877" providerId="LiveId" clId="{5007A4F2-315D-4B0E-BC3F-D0CDDB32407B}" dt="2020-03-05T19:08:27.257" v="37827" actId="165"/>
          <ac:cxnSpMkLst>
            <pc:docMk/>
            <pc:sldMk cId="3700354798" sldId="294"/>
            <ac:cxnSpMk id="91" creationId="{7219EDBA-ABC5-49C8-89A1-DC3036E7BBB8}"/>
          </ac:cxnSpMkLst>
        </pc:cxnChg>
        <pc:cxnChg chg="mod topLvl">
          <ac:chgData name="Agustín Ruiz Martín" userId="42fb2f6dfcc8d877" providerId="LiveId" clId="{5007A4F2-315D-4B0E-BC3F-D0CDDB32407B}" dt="2020-03-05T19:08:27.257" v="37827" actId="165"/>
          <ac:cxnSpMkLst>
            <pc:docMk/>
            <pc:sldMk cId="3700354798" sldId="294"/>
            <ac:cxnSpMk id="92" creationId="{A2307625-9955-4BC2-AA48-CE6384E47A22}"/>
          </ac:cxnSpMkLst>
        </pc:cxnChg>
        <pc:cxnChg chg="mod topLvl">
          <ac:chgData name="Agustín Ruiz Martín" userId="42fb2f6dfcc8d877" providerId="LiveId" clId="{5007A4F2-315D-4B0E-BC3F-D0CDDB32407B}" dt="2020-03-05T19:08:27.257" v="37827" actId="165"/>
          <ac:cxnSpMkLst>
            <pc:docMk/>
            <pc:sldMk cId="3700354798" sldId="294"/>
            <ac:cxnSpMk id="104" creationId="{AED4ED96-129B-415E-B350-1343E997128A}"/>
          </ac:cxnSpMkLst>
        </pc:cxnChg>
        <pc:cxnChg chg="mod">
          <ac:chgData name="Agustín Ruiz Martín" userId="42fb2f6dfcc8d877" providerId="LiveId" clId="{5007A4F2-315D-4B0E-BC3F-D0CDDB32407B}" dt="2020-02-22T01:33:44.280" v="7534" actId="14100"/>
          <ac:cxnSpMkLst>
            <pc:docMk/>
            <pc:sldMk cId="3700354798" sldId="294"/>
            <ac:cxnSpMk id="114" creationId="{ED3D95BA-C3DE-4CEC-81B9-0F9D0FC49C53}"/>
          </ac:cxnSpMkLst>
        </pc:cxnChg>
        <pc:cxnChg chg="mod">
          <ac:chgData name="Agustín Ruiz Martín" userId="42fb2f6dfcc8d877" providerId="LiveId" clId="{5007A4F2-315D-4B0E-BC3F-D0CDDB32407B}" dt="2020-02-21T23:16:45.557" v="7228" actId="1036"/>
          <ac:cxnSpMkLst>
            <pc:docMk/>
            <pc:sldMk cId="3700354798" sldId="294"/>
            <ac:cxnSpMk id="126" creationId="{055553C8-48C8-49B6-BF6D-01DF327A8CC8}"/>
          </ac:cxnSpMkLst>
        </pc:cxnChg>
      </pc:sldChg>
      <pc:sldChg chg="addSp delSp modSp add">
        <pc:chgData name="Agustín Ruiz Martín" userId="42fb2f6dfcc8d877" providerId="LiveId" clId="{5007A4F2-315D-4B0E-BC3F-D0CDDB32407B}" dt="2020-03-07T18:24:38.777" v="39760" actId="1076"/>
        <pc:sldMkLst>
          <pc:docMk/>
          <pc:sldMk cId="3125599226" sldId="295"/>
        </pc:sldMkLst>
        <pc:spChg chg="add mod">
          <ac:chgData name="Agustín Ruiz Martín" userId="42fb2f6dfcc8d877" providerId="LiveId" clId="{5007A4F2-315D-4B0E-BC3F-D0CDDB32407B}" dt="2020-02-27T00:06:32.524" v="35855" actId="1035"/>
          <ac:spMkLst>
            <pc:docMk/>
            <pc:sldMk cId="3125599226" sldId="295"/>
            <ac:spMk id="80" creationId="{BCB98A2F-990E-4893-9865-7082A47035C0}"/>
          </ac:spMkLst>
        </pc:spChg>
        <pc:spChg chg="add mod">
          <ac:chgData name="Agustín Ruiz Martín" userId="42fb2f6dfcc8d877" providerId="LiveId" clId="{5007A4F2-315D-4B0E-BC3F-D0CDDB32407B}" dt="2020-02-27T00:06:32.524" v="35855" actId="1035"/>
          <ac:spMkLst>
            <pc:docMk/>
            <pc:sldMk cId="3125599226" sldId="295"/>
            <ac:spMk id="81" creationId="{6D4DCCD3-FC31-465F-8D57-248525F72998}"/>
          </ac:spMkLst>
        </pc:spChg>
        <pc:spChg chg="add mod">
          <ac:chgData name="Agustín Ruiz Martín" userId="42fb2f6dfcc8d877" providerId="LiveId" clId="{5007A4F2-315D-4B0E-BC3F-D0CDDB32407B}" dt="2020-03-07T16:19:36.291" v="39055" actId="208"/>
          <ac:spMkLst>
            <pc:docMk/>
            <pc:sldMk cId="3125599226" sldId="295"/>
            <ac:spMk id="82" creationId="{E2B5B87A-D5F6-4BE8-94ED-31C69A568F1F}"/>
          </ac:spMkLst>
        </pc:spChg>
        <pc:spChg chg="del">
          <ac:chgData name="Agustín Ruiz Martín" userId="42fb2f6dfcc8d877" providerId="LiveId" clId="{5007A4F2-315D-4B0E-BC3F-D0CDDB32407B}" dt="2020-02-20T00:58:51.475" v="5357" actId="478"/>
          <ac:spMkLst>
            <pc:docMk/>
            <pc:sldMk cId="3125599226" sldId="295"/>
            <ac:spMk id="83" creationId="{76A91DD7-C69B-483D-B407-07AF5633B10B}"/>
          </ac:spMkLst>
        </pc:spChg>
        <pc:spChg chg="mod">
          <ac:chgData name="Agustín Ruiz Martín" userId="42fb2f6dfcc8d877" providerId="LiveId" clId="{5007A4F2-315D-4B0E-BC3F-D0CDDB32407B}" dt="2020-03-05T23:03:49.828" v="38785" actId="1036"/>
          <ac:spMkLst>
            <pc:docMk/>
            <pc:sldMk cId="3125599226" sldId="295"/>
            <ac:spMk id="89" creationId="{2A765294-7A30-4763-9434-999284D44E42}"/>
          </ac:spMkLst>
        </pc:spChg>
        <pc:spChg chg="del">
          <ac:chgData name="Agustín Ruiz Martín" userId="42fb2f6dfcc8d877" providerId="LiveId" clId="{5007A4F2-315D-4B0E-BC3F-D0CDDB32407B}" dt="2020-02-20T00:58:51.475" v="5357" actId="478"/>
          <ac:spMkLst>
            <pc:docMk/>
            <pc:sldMk cId="3125599226" sldId="295"/>
            <ac:spMk id="157" creationId="{E45431B7-C087-43A6-95F9-38FF944D7232}"/>
          </ac:spMkLst>
        </pc:spChg>
        <pc:spChg chg="add mod">
          <ac:chgData name="Agustín Ruiz Martín" userId="42fb2f6dfcc8d877" providerId="LiveId" clId="{5007A4F2-315D-4B0E-BC3F-D0CDDB32407B}" dt="2020-03-07T16:29:18.593" v="39152"/>
          <ac:spMkLst>
            <pc:docMk/>
            <pc:sldMk cId="3125599226" sldId="295"/>
            <ac:spMk id="158" creationId="{6AD6AC9F-117F-452D-8D59-F6EA2CC4AB3B}"/>
          </ac:spMkLst>
        </pc:spChg>
        <pc:spChg chg="mod">
          <ac:chgData name="Agustín Ruiz Martín" userId="42fb2f6dfcc8d877" providerId="LiveId" clId="{5007A4F2-315D-4B0E-BC3F-D0CDDB32407B}" dt="2020-03-07T16:28:59.223" v="39149" actId="208"/>
          <ac:spMkLst>
            <pc:docMk/>
            <pc:sldMk cId="3125599226" sldId="295"/>
            <ac:spMk id="160" creationId="{D938BDDA-E444-4BBA-94DD-C971D721D4F6}"/>
          </ac:spMkLst>
        </pc:spChg>
        <pc:spChg chg="mod">
          <ac:chgData name="Agustín Ruiz Martín" userId="42fb2f6dfcc8d877" providerId="LiveId" clId="{5007A4F2-315D-4B0E-BC3F-D0CDDB32407B}" dt="2020-03-07T18:23:19.141" v="39750" actId="1035"/>
          <ac:spMkLst>
            <pc:docMk/>
            <pc:sldMk cId="3125599226" sldId="295"/>
            <ac:spMk id="161" creationId="{267D6B11-17CE-44EE-B386-61268878AD17}"/>
          </ac:spMkLst>
        </pc:spChg>
        <pc:spChg chg="mod">
          <ac:chgData name="Agustín Ruiz Martín" userId="42fb2f6dfcc8d877" providerId="LiveId" clId="{5007A4F2-315D-4B0E-BC3F-D0CDDB32407B}" dt="2020-03-07T18:24:38.777" v="39760" actId="1076"/>
          <ac:spMkLst>
            <pc:docMk/>
            <pc:sldMk cId="3125599226" sldId="295"/>
            <ac:spMk id="164" creationId="{BBBDD9AC-BDDE-40AA-98C4-94E16D971B20}"/>
          </ac:spMkLst>
        </pc:spChg>
        <pc:spChg chg="add mod">
          <ac:chgData name="Agustín Ruiz Martín" userId="42fb2f6dfcc8d877" providerId="LiveId" clId="{5007A4F2-315D-4B0E-BC3F-D0CDDB32407B}" dt="2020-03-07T16:28:51.838" v="39147" actId="207"/>
          <ac:spMkLst>
            <pc:docMk/>
            <pc:sldMk cId="3125599226" sldId="295"/>
            <ac:spMk id="165" creationId="{E299406D-E280-4D2F-B561-D1EEA3323C2F}"/>
          </ac:spMkLst>
        </pc:spChg>
        <pc:spChg chg="add mod">
          <ac:chgData name="Agustín Ruiz Martín" userId="42fb2f6dfcc8d877" providerId="LiveId" clId="{5007A4F2-315D-4B0E-BC3F-D0CDDB32407B}" dt="2020-03-07T16:29:03.534" v="39150" actId="208"/>
          <ac:spMkLst>
            <pc:docMk/>
            <pc:sldMk cId="3125599226" sldId="295"/>
            <ac:spMk id="166" creationId="{A688DB26-DCA0-4D10-8F72-A3DD9942170D}"/>
          </ac:spMkLst>
        </pc:spChg>
        <pc:spChg chg="mod">
          <ac:chgData name="Agustín Ruiz Martín" userId="42fb2f6dfcc8d877" providerId="LiveId" clId="{5007A4F2-315D-4B0E-BC3F-D0CDDB32407B}" dt="2020-03-07T16:19:26.746" v="39054" actId="208"/>
          <ac:spMkLst>
            <pc:docMk/>
            <pc:sldMk cId="3125599226" sldId="295"/>
            <ac:spMk id="168" creationId="{4139919B-1BF8-4A2A-B193-738EE064D2CF}"/>
          </ac:spMkLst>
        </pc:spChg>
        <pc:spChg chg="mod">
          <ac:chgData name="Agustín Ruiz Martín" userId="42fb2f6dfcc8d877" providerId="LiveId" clId="{5007A4F2-315D-4B0E-BC3F-D0CDDB32407B}" dt="2020-03-07T16:19:26.746" v="39054" actId="208"/>
          <ac:spMkLst>
            <pc:docMk/>
            <pc:sldMk cId="3125599226" sldId="295"/>
            <ac:spMk id="169" creationId="{978FB37E-67F2-4535-A438-4BD9A9646624}"/>
          </ac:spMkLst>
        </pc:spChg>
        <pc:spChg chg="mod">
          <ac:chgData name="Agustín Ruiz Martín" userId="42fb2f6dfcc8d877" providerId="LiveId" clId="{5007A4F2-315D-4B0E-BC3F-D0CDDB32407B}" dt="2020-03-07T16:19:26.746" v="39054" actId="208"/>
          <ac:spMkLst>
            <pc:docMk/>
            <pc:sldMk cId="3125599226" sldId="295"/>
            <ac:spMk id="170" creationId="{F0934709-5E8A-4EF3-94D9-105D6D175C0D}"/>
          </ac:spMkLst>
        </pc:spChg>
        <pc:spChg chg="mod">
          <ac:chgData name="Agustín Ruiz Martín" userId="42fb2f6dfcc8d877" providerId="LiveId" clId="{5007A4F2-315D-4B0E-BC3F-D0CDDB32407B}" dt="2020-03-07T16:19:26.746" v="39054" actId="208"/>
          <ac:spMkLst>
            <pc:docMk/>
            <pc:sldMk cId="3125599226" sldId="295"/>
            <ac:spMk id="171" creationId="{916AEC7E-452D-4749-870D-AB19B073AF20}"/>
          </ac:spMkLst>
        </pc:spChg>
        <pc:spChg chg="mod">
          <ac:chgData name="Agustín Ruiz Martín" userId="42fb2f6dfcc8d877" providerId="LiveId" clId="{5007A4F2-315D-4B0E-BC3F-D0CDDB32407B}" dt="2020-03-07T16:19:26.746" v="39054" actId="208"/>
          <ac:spMkLst>
            <pc:docMk/>
            <pc:sldMk cId="3125599226" sldId="295"/>
            <ac:spMk id="172" creationId="{384FB318-0503-49AB-ADD3-8F7F8D0BE999}"/>
          </ac:spMkLst>
        </pc:spChg>
        <pc:spChg chg="mod">
          <ac:chgData name="Agustín Ruiz Martín" userId="42fb2f6dfcc8d877" providerId="LiveId" clId="{5007A4F2-315D-4B0E-BC3F-D0CDDB32407B}" dt="2020-03-07T16:19:26.746" v="39054" actId="208"/>
          <ac:spMkLst>
            <pc:docMk/>
            <pc:sldMk cId="3125599226" sldId="295"/>
            <ac:spMk id="173" creationId="{E3AB3C0F-3066-478D-B408-1024FDC34F6C}"/>
          </ac:spMkLst>
        </pc:spChg>
        <pc:spChg chg="mod">
          <ac:chgData name="Agustín Ruiz Martín" userId="42fb2f6dfcc8d877" providerId="LiveId" clId="{5007A4F2-315D-4B0E-BC3F-D0CDDB32407B}" dt="2020-03-07T16:19:26.746" v="39054" actId="208"/>
          <ac:spMkLst>
            <pc:docMk/>
            <pc:sldMk cId="3125599226" sldId="295"/>
            <ac:spMk id="174" creationId="{813E49A0-D2B6-492E-813D-3202EBEB46F5}"/>
          </ac:spMkLst>
        </pc:spChg>
        <pc:spChg chg="add mod">
          <ac:chgData name="Agustín Ruiz Martín" userId="42fb2f6dfcc8d877" providerId="LiveId" clId="{5007A4F2-315D-4B0E-BC3F-D0CDDB32407B}" dt="2020-03-07T16:30:09.336" v="39158" actId="1037"/>
          <ac:spMkLst>
            <pc:docMk/>
            <pc:sldMk cId="3125599226" sldId="295"/>
            <ac:spMk id="175" creationId="{C9BEE7F0-C0D9-4EE3-9D3C-3684CCD56C5F}"/>
          </ac:spMkLst>
        </pc:spChg>
        <pc:spChg chg="add mod">
          <ac:chgData name="Agustín Ruiz Martín" userId="42fb2f6dfcc8d877" providerId="LiveId" clId="{5007A4F2-315D-4B0E-BC3F-D0CDDB32407B}" dt="2020-03-07T16:30:40.078" v="39163" actId="1076"/>
          <ac:spMkLst>
            <pc:docMk/>
            <pc:sldMk cId="3125599226" sldId="295"/>
            <ac:spMk id="176" creationId="{D9DEFC70-245E-4174-8EFA-199B2B4E5FD0}"/>
          </ac:spMkLst>
        </pc:spChg>
        <pc:spChg chg="add mod">
          <ac:chgData name="Agustín Ruiz Martín" userId="42fb2f6dfcc8d877" providerId="LiveId" clId="{5007A4F2-315D-4B0E-BC3F-D0CDDB32407B}" dt="2020-02-27T00:06:32.524" v="35855" actId="1035"/>
          <ac:spMkLst>
            <pc:docMk/>
            <pc:sldMk cId="3125599226" sldId="295"/>
            <ac:spMk id="177" creationId="{8B80FF8C-C503-4054-AAEA-B2BEB64B79AA}"/>
          </ac:spMkLst>
        </pc:spChg>
        <pc:spChg chg="add mod">
          <ac:chgData name="Agustín Ruiz Martín" userId="42fb2f6dfcc8d877" providerId="LiveId" clId="{5007A4F2-315D-4B0E-BC3F-D0CDDB32407B}" dt="2020-02-20T01:49:07.599" v="6826" actId="20577"/>
          <ac:spMkLst>
            <pc:docMk/>
            <pc:sldMk cId="3125599226" sldId="295"/>
            <ac:spMk id="178" creationId="{4E5942DA-55F8-477E-97EA-5E4F356BE09B}"/>
          </ac:spMkLst>
        </pc:spChg>
        <pc:grpChg chg="del">
          <ac:chgData name="Agustín Ruiz Martín" userId="42fb2f6dfcc8d877" providerId="LiveId" clId="{5007A4F2-315D-4B0E-BC3F-D0CDDB32407B}" dt="2020-02-20T00:58:51.475" v="5357" actId="478"/>
          <ac:grpSpMkLst>
            <pc:docMk/>
            <pc:sldMk cId="3125599226" sldId="295"/>
            <ac:grpSpMk id="84" creationId="{C29DDAC2-25BD-4BCF-9928-F2F40A6922F7}"/>
          </ac:grpSpMkLst>
        </pc:grpChg>
        <pc:grpChg chg="del">
          <ac:chgData name="Agustín Ruiz Martín" userId="42fb2f6dfcc8d877" providerId="LiveId" clId="{5007A4F2-315D-4B0E-BC3F-D0CDDB32407B}" dt="2020-02-20T00:58:51.475" v="5357" actId="478"/>
          <ac:grpSpMkLst>
            <pc:docMk/>
            <pc:sldMk cId="3125599226" sldId="295"/>
            <ac:grpSpMk id="111" creationId="{8C078CAD-E64A-49E1-82D2-F2FDE344081C}"/>
          </ac:grpSpMkLst>
        </pc:grpChg>
        <pc:grpChg chg="add mod">
          <ac:chgData name="Agustín Ruiz Martín" userId="42fb2f6dfcc8d877" providerId="LiveId" clId="{5007A4F2-315D-4B0E-BC3F-D0CDDB32407B}" dt="2020-03-07T18:23:19.141" v="39750" actId="1035"/>
          <ac:grpSpMkLst>
            <pc:docMk/>
            <pc:sldMk cId="3125599226" sldId="295"/>
            <ac:grpSpMk id="159" creationId="{1AF9CA53-9DEE-47AE-8206-21B054DBBE8B}"/>
          </ac:grpSpMkLst>
        </pc:grpChg>
        <pc:grpChg chg="add mod">
          <ac:chgData name="Agustín Ruiz Martín" userId="42fb2f6dfcc8d877" providerId="LiveId" clId="{5007A4F2-315D-4B0E-BC3F-D0CDDB32407B}" dt="2020-03-07T18:24:38.777" v="39760" actId="1076"/>
          <ac:grpSpMkLst>
            <pc:docMk/>
            <pc:sldMk cId="3125599226" sldId="295"/>
            <ac:grpSpMk id="162" creationId="{CBC5B0B1-244F-4138-9787-A8A6CCC9863E}"/>
          </ac:grpSpMkLst>
        </pc:grpChg>
        <pc:grpChg chg="add mod">
          <ac:chgData name="Agustín Ruiz Martín" userId="42fb2f6dfcc8d877" providerId="LiveId" clId="{5007A4F2-315D-4B0E-BC3F-D0CDDB32407B}" dt="2020-02-28T13:46:28.063" v="36252" actId="14861"/>
          <ac:grpSpMkLst>
            <pc:docMk/>
            <pc:sldMk cId="3125599226" sldId="295"/>
            <ac:grpSpMk id="167" creationId="{E6323F68-819A-40C9-B5BC-735307787F6C}"/>
          </ac:grpSpMkLst>
        </pc:grpChg>
      </pc:sldChg>
      <pc:sldChg chg="addSp delSp modSp add ord modTransition">
        <pc:chgData name="Agustín Ruiz Martín" userId="42fb2f6dfcc8d877" providerId="LiveId" clId="{5007A4F2-315D-4B0E-BC3F-D0CDDB32407B}" dt="2020-04-18T01:19:05.142" v="42102"/>
        <pc:sldMkLst>
          <pc:docMk/>
          <pc:sldMk cId="424285981" sldId="296"/>
        </pc:sldMkLst>
        <pc:spChg chg="add">
          <ac:chgData name="Agustín Ruiz Martín" userId="42fb2f6dfcc8d877" providerId="LiveId" clId="{5007A4F2-315D-4B0E-BC3F-D0CDDB32407B}" dt="2020-04-18T01:19:05.142" v="42102"/>
          <ac:spMkLst>
            <pc:docMk/>
            <pc:sldMk cId="424285981" sldId="296"/>
            <ac:spMk id="12" creationId="{99355629-1F14-4263-BF1A-4541A7E1788A}"/>
          </ac:spMkLst>
        </pc:spChg>
        <pc:spChg chg="del mod">
          <ac:chgData name="Agustín Ruiz Martín" userId="42fb2f6dfcc8d877" providerId="LiveId" clId="{5007A4F2-315D-4B0E-BC3F-D0CDDB32407B}" dt="2020-04-18T01:19:03.877" v="42101" actId="478"/>
          <ac:spMkLst>
            <pc:docMk/>
            <pc:sldMk cId="424285981" sldId="296"/>
            <ac:spMk id="15" creationId="{58DD4A17-C2DA-4582-917A-AD778602CBEC}"/>
          </ac:spMkLst>
        </pc:spChg>
        <pc:picChg chg="mod">
          <ac:chgData name="Agustín Ruiz Martín" userId="42fb2f6dfcc8d877" providerId="LiveId" clId="{5007A4F2-315D-4B0E-BC3F-D0CDDB32407B}" dt="2020-02-20T02:16:54.426" v="7192" actId="1035"/>
          <ac:picMkLst>
            <pc:docMk/>
            <pc:sldMk cId="424285981" sldId="296"/>
            <ac:picMk id="6" creationId="{9629398D-B36F-4B13-9B2C-DA877B688596}"/>
          </ac:picMkLst>
        </pc:picChg>
      </pc:sldChg>
      <pc:sldChg chg="addSp delSp modSp add ord modAnim">
        <pc:chgData name="Agustín Ruiz Martín" userId="42fb2f6dfcc8d877" providerId="LiveId" clId="{5007A4F2-315D-4B0E-BC3F-D0CDDB32407B}" dt="2020-03-07T18:26:49.859" v="39776" actId="207"/>
        <pc:sldMkLst>
          <pc:docMk/>
          <pc:sldMk cId="3495345642" sldId="297"/>
        </pc:sldMkLst>
        <pc:spChg chg="add del">
          <ac:chgData name="Agustín Ruiz Martín" userId="42fb2f6dfcc8d877" providerId="LiveId" clId="{5007A4F2-315D-4B0E-BC3F-D0CDDB32407B}" dt="2020-02-22T01:45:49.285" v="7536"/>
          <ac:spMkLst>
            <pc:docMk/>
            <pc:sldMk cId="3495345642" sldId="297"/>
            <ac:spMk id="4" creationId="{C284C8EC-56B3-4FD5-A74E-5C27CFB1173F}"/>
          </ac:spMkLst>
        </pc:spChg>
        <pc:spChg chg="add del">
          <ac:chgData name="Agustín Ruiz Martín" userId="42fb2f6dfcc8d877" providerId="LiveId" clId="{5007A4F2-315D-4B0E-BC3F-D0CDDB32407B}" dt="2020-02-22T01:45:49.285" v="7536"/>
          <ac:spMkLst>
            <pc:docMk/>
            <pc:sldMk cId="3495345642" sldId="297"/>
            <ac:spMk id="5" creationId="{623AF12A-8355-4204-AE97-11EB5BD025DF}"/>
          </ac:spMkLst>
        </pc:spChg>
        <pc:spChg chg="add del">
          <ac:chgData name="Agustín Ruiz Martín" userId="42fb2f6dfcc8d877" providerId="LiveId" clId="{5007A4F2-315D-4B0E-BC3F-D0CDDB32407B}" dt="2020-02-22T01:45:49.285" v="7536"/>
          <ac:spMkLst>
            <pc:docMk/>
            <pc:sldMk cId="3495345642" sldId="297"/>
            <ac:spMk id="8" creationId="{302C0BD3-9386-4956-A879-C2A77ABF17CA}"/>
          </ac:spMkLst>
        </pc:spChg>
        <pc:spChg chg="add del">
          <ac:chgData name="Agustín Ruiz Martín" userId="42fb2f6dfcc8d877" providerId="LiveId" clId="{5007A4F2-315D-4B0E-BC3F-D0CDDB32407B}" dt="2020-02-22T01:45:49.285" v="7536"/>
          <ac:spMkLst>
            <pc:docMk/>
            <pc:sldMk cId="3495345642" sldId="297"/>
            <ac:spMk id="9" creationId="{9B1B9ABF-7F1B-4016-A35B-DD4CA1DFE903}"/>
          </ac:spMkLst>
        </pc:spChg>
        <pc:spChg chg="add del">
          <ac:chgData name="Agustín Ruiz Martín" userId="42fb2f6dfcc8d877" providerId="LiveId" clId="{5007A4F2-315D-4B0E-BC3F-D0CDDB32407B}" dt="2020-02-22T01:45:49.285" v="7536"/>
          <ac:spMkLst>
            <pc:docMk/>
            <pc:sldMk cId="3495345642" sldId="297"/>
            <ac:spMk id="14" creationId="{B823B0F1-D421-4795-BB0D-42973B7AFAC6}"/>
          </ac:spMkLst>
        </pc:spChg>
        <pc:spChg chg="add del">
          <ac:chgData name="Agustín Ruiz Martín" userId="42fb2f6dfcc8d877" providerId="LiveId" clId="{5007A4F2-315D-4B0E-BC3F-D0CDDB32407B}" dt="2020-02-22T01:45:49.285" v="7536"/>
          <ac:spMkLst>
            <pc:docMk/>
            <pc:sldMk cId="3495345642" sldId="297"/>
            <ac:spMk id="15" creationId="{B94BAC9F-118C-4CC3-9281-A4EF822D287B}"/>
          </ac:spMkLst>
        </pc:spChg>
        <pc:spChg chg="mod">
          <ac:chgData name="Agustín Ruiz Martín" userId="42fb2f6dfcc8d877" providerId="LiveId" clId="{5007A4F2-315D-4B0E-BC3F-D0CDDB32407B}" dt="2020-02-20T02:17:55.154" v="7196"/>
          <ac:spMkLst>
            <pc:docMk/>
            <pc:sldMk cId="3495345642" sldId="297"/>
            <ac:spMk id="16" creationId="{F3113336-B8E7-4437-BCDB-0A41C522594A}"/>
          </ac:spMkLst>
        </pc:spChg>
        <pc:spChg chg="add del">
          <ac:chgData name="Agustín Ruiz Martín" userId="42fb2f6dfcc8d877" providerId="LiveId" clId="{5007A4F2-315D-4B0E-BC3F-D0CDDB32407B}" dt="2020-02-22T01:45:49.285" v="7536"/>
          <ac:spMkLst>
            <pc:docMk/>
            <pc:sldMk cId="3495345642" sldId="297"/>
            <ac:spMk id="18" creationId="{8F29D4CF-2860-4DD6-A8B1-96A896ACA5D9}"/>
          </ac:spMkLst>
        </pc:spChg>
        <pc:spChg chg="add del">
          <ac:chgData name="Agustín Ruiz Martín" userId="42fb2f6dfcc8d877" providerId="LiveId" clId="{5007A4F2-315D-4B0E-BC3F-D0CDDB32407B}" dt="2020-02-22T01:45:49.285" v="7536"/>
          <ac:spMkLst>
            <pc:docMk/>
            <pc:sldMk cId="3495345642" sldId="297"/>
            <ac:spMk id="19" creationId="{0A59A0FF-AAA7-4741-A2B3-222C88646840}"/>
          </ac:spMkLst>
        </pc:spChg>
        <pc:spChg chg="add del">
          <ac:chgData name="Agustín Ruiz Martín" userId="42fb2f6dfcc8d877" providerId="LiveId" clId="{5007A4F2-315D-4B0E-BC3F-D0CDDB32407B}" dt="2020-02-22T01:45:49.285" v="7536"/>
          <ac:spMkLst>
            <pc:docMk/>
            <pc:sldMk cId="3495345642" sldId="297"/>
            <ac:spMk id="20" creationId="{35585E56-4B6D-4332-999B-682E82BB98B0}"/>
          </ac:spMkLst>
        </pc:spChg>
        <pc:spChg chg="add mod">
          <ac:chgData name="Agustín Ruiz Martín" userId="42fb2f6dfcc8d877" providerId="LiveId" clId="{5007A4F2-315D-4B0E-BC3F-D0CDDB32407B}" dt="2020-03-07T18:25:12.133" v="39771" actId="1035"/>
          <ac:spMkLst>
            <pc:docMk/>
            <pc:sldMk cId="3495345642" sldId="297"/>
            <ac:spMk id="21" creationId="{F2A9221E-1449-4679-B860-018055442D80}"/>
          </ac:spMkLst>
        </pc:spChg>
        <pc:spChg chg="add mod">
          <ac:chgData name="Agustín Ruiz Martín" userId="42fb2f6dfcc8d877" providerId="LiveId" clId="{5007A4F2-315D-4B0E-BC3F-D0CDDB32407B}" dt="2020-03-07T18:26:46.582" v="39775" actId="207"/>
          <ac:spMkLst>
            <pc:docMk/>
            <pc:sldMk cId="3495345642" sldId="297"/>
            <ac:spMk id="22" creationId="{C5E14488-B72C-4666-B266-BDDE47F36C93}"/>
          </ac:spMkLst>
        </pc:spChg>
        <pc:spChg chg="add mod">
          <ac:chgData name="Agustín Ruiz Martín" userId="42fb2f6dfcc8d877" providerId="LiveId" clId="{5007A4F2-315D-4B0E-BC3F-D0CDDB32407B}" dt="2020-03-07T18:25:12.133" v="39771" actId="1035"/>
          <ac:spMkLst>
            <pc:docMk/>
            <pc:sldMk cId="3495345642" sldId="297"/>
            <ac:spMk id="25" creationId="{5D70B3B1-03A1-486C-9F3B-F0C9976B36E3}"/>
          </ac:spMkLst>
        </pc:spChg>
        <pc:spChg chg="add mod">
          <ac:chgData name="Agustín Ruiz Martín" userId="42fb2f6dfcc8d877" providerId="LiveId" clId="{5007A4F2-315D-4B0E-BC3F-D0CDDB32407B}" dt="2020-03-07T18:25:12.133" v="39771" actId="1035"/>
          <ac:spMkLst>
            <pc:docMk/>
            <pc:sldMk cId="3495345642" sldId="297"/>
            <ac:spMk id="26" creationId="{BC69EC64-670B-4596-B67F-8E0A61AE2955}"/>
          </ac:spMkLst>
        </pc:spChg>
        <pc:spChg chg="mod">
          <ac:chgData name="Agustín Ruiz Martín" userId="42fb2f6dfcc8d877" providerId="LiveId" clId="{5007A4F2-315D-4B0E-BC3F-D0CDDB32407B}" dt="2020-02-22T01:53:34.862" v="7589" actId="14100"/>
          <ac:spMkLst>
            <pc:docMk/>
            <pc:sldMk cId="3495345642" sldId="297"/>
            <ac:spMk id="28" creationId="{B8441A48-98CB-4A6B-99BB-16482479B46C}"/>
          </ac:spMkLst>
        </pc:spChg>
        <pc:spChg chg="mod">
          <ac:chgData name="Agustín Ruiz Martín" userId="42fb2f6dfcc8d877" providerId="LiveId" clId="{5007A4F2-315D-4B0E-BC3F-D0CDDB32407B}" dt="2020-02-22T01:53:28.885" v="7588" actId="14100"/>
          <ac:spMkLst>
            <pc:docMk/>
            <pc:sldMk cId="3495345642" sldId="297"/>
            <ac:spMk id="29" creationId="{060E1C8A-CD00-4D5B-80EF-BB9739439D3A}"/>
          </ac:spMkLst>
        </pc:spChg>
        <pc:spChg chg="mod">
          <ac:chgData name="Agustín Ruiz Martín" userId="42fb2f6dfcc8d877" providerId="LiveId" clId="{5007A4F2-315D-4B0E-BC3F-D0CDDB32407B}" dt="2020-02-22T01:58:30.517" v="7594" actId="1036"/>
          <ac:spMkLst>
            <pc:docMk/>
            <pc:sldMk cId="3495345642" sldId="297"/>
            <ac:spMk id="30" creationId="{C6642ADA-90B5-4958-A582-E65390BB8C7F}"/>
          </ac:spMkLst>
        </pc:spChg>
        <pc:spChg chg="add mod">
          <ac:chgData name="Agustín Ruiz Martín" userId="42fb2f6dfcc8d877" providerId="LiveId" clId="{5007A4F2-315D-4B0E-BC3F-D0CDDB32407B}" dt="2020-03-07T18:25:12.133" v="39771" actId="1035"/>
          <ac:spMkLst>
            <pc:docMk/>
            <pc:sldMk cId="3495345642" sldId="297"/>
            <ac:spMk id="31" creationId="{F97A43B4-59F7-4EEB-B07A-FA17104ECC12}"/>
          </ac:spMkLst>
        </pc:spChg>
        <pc:spChg chg="add mod">
          <ac:chgData name="Agustín Ruiz Martín" userId="42fb2f6dfcc8d877" providerId="LiveId" clId="{5007A4F2-315D-4B0E-BC3F-D0CDDB32407B}" dt="2020-03-07T18:26:49.859" v="39776" actId="207"/>
          <ac:spMkLst>
            <pc:docMk/>
            <pc:sldMk cId="3495345642" sldId="297"/>
            <ac:spMk id="32" creationId="{C1D97D60-AD60-49B9-9926-93FF19A09DC3}"/>
          </ac:spMkLst>
        </pc:spChg>
        <pc:spChg chg="add mod">
          <ac:chgData name="Agustín Ruiz Martín" userId="42fb2f6dfcc8d877" providerId="LiveId" clId="{5007A4F2-315D-4B0E-BC3F-D0CDDB32407B}" dt="2020-03-07T18:25:12.133" v="39771" actId="1035"/>
          <ac:spMkLst>
            <pc:docMk/>
            <pc:sldMk cId="3495345642" sldId="297"/>
            <ac:spMk id="33" creationId="{D5C0F87D-4F51-4BFC-8DF9-10C3854E4FB5}"/>
          </ac:spMkLst>
        </pc:spChg>
        <pc:spChg chg="add mod">
          <ac:chgData name="Agustín Ruiz Martín" userId="42fb2f6dfcc8d877" providerId="LiveId" clId="{5007A4F2-315D-4B0E-BC3F-D0CDDB32407B}" dt="2020-03-07T18:25:12.133" v="39771" actId="1035"/>
          <ac:spMkLst>
            <pc:docMk/>
            <pc:sldMk cId="3495345642" sldId="297"/>
            <ac:spMk id="34" creationId="{CE4E9628-13F7-4657-BFD4-758F2D6A3D25}"/>
          </ac:spMkLst>
        </pc:spChg>
        <pc:spChg chg="add mod">
          <ac:chgData name="Agustín Ruiz Martín" userId="42fb2f6dfcc8d877" providerId="LiveId" clId="{5007A4F2-315D-4B0E-BC3F-D0CDDB32407B}" dt="2020-03-07T18:25:38.810" v="39774" actId="14100"/>
          <ac:spMkLst>
            <pc:docMk/>
            <pc:sldMk cId="3495345642" sldId="297"/>
            <ac:spMk id="35" creationId="{295FFE7D-8D88-4199-916E-AABD44388FCC}"/>
          </ac:spMkLst>
        </pc:spChg>
        <pc:spChg chg="add mod">
          <ac:chgData name="Agustín Ruiz Martín" userId="42fb2f6dfcc8d877" providerId="LiveId" clId="{5007A4F2-315D-4B0E-BC3F-D0CDDB32407B}" dt="2020-03-05T23:04:56.211" v="38786" actId="113"/>
          <ac:spMkLst>
            <pc:docMk/>
            <pc:sldMk cId="3495345642" sldId="297"/>
            <ac:spMk id="36" creationId="{5E1D0DFF-BED9-4E48-873B-561A0E8A3E12}"/>
          </ac:spMkLst>
        </pc:spChg>
        <pc:grpChg chg="add del">
          <ac:chgData name="Agustín Ruiz Martín" userId="42fb2f6dfcc8d877" providerId="LiveId" clId="{5007A4F2-315D-4B0E-BC3F-D0CDDB32407B}" dt="2020-02-22T01:45:49.285" v="7536"/>
          <ac:grpSpMkLst>
            <pc:docMk/>
            <pc:sldMk cId="3495345642" sldId="297"/>
            <ac:grpSpMk id="10" creationId="{34C29FEB-CE8A-4481-BA90-9324F468F644}"/>
          </ac:grpSpMkLst>
        </pc:grpChg>
        <pc:grpChg chg="add mod">
          <ac:chgData name="Agustín Ruiz Martín" userId="42fb2f6dfcc8d877" providerId="LiveId" clId="{5007A4F2-315D-4B0E-BC3F-D0CDDB32407B}" dt="2020-03-07T18:25:12.133" v="39771" actId="1035"/>
          <ac:grpSpMkLst>
            <pc:docMk/>
            <pc:sldMk cId="3495345642" sldId="297"/>
            <ac:grpSpMk id="27" creationId="{711C8F08-657F-4561-BB25-44561AB16FB1}"/>
          </ac:grpSpMkLst>
        </pc:grpChg>
        <pc:grpChg chg="del">
          <ac:chgData name="Agustín Ruiz Martín" userId="42fb2f6dfcc8d877" providerId="LiveId" clId="{5007A4F2-315D-4B0E-BC3F-D0CDDB32407B}" dt="2020-02-20T02:17:35.531" v="7195" actId="478"/>
          <ac:grpSpMkLst>
            <pc:docMk/>
            <pc:sldMk cId="3495345642" sldId="297"/>
            <ac:grpSpMk id="63" creationId="{21CF402A-B1C2-4AA4-8275-F6EEFBC4251A}"/>
          </ac:grpSpMkLst>
        </pc:grpChg>
        <pc:graphicFrameChg chg="add del">
          <ac:chgData name="Agustín Ruiz Martín" userId="42fb2f6dfcc8d877" providerId="LiveId" clId="{5007A4F2-315D-4B0E-BC3F-D0CDDB32407B}" dt="2020-02-22T01:45:49.285" v="7536"/>
          <ac:graphicFrameMkLst>
            <pc:docMk/>
            <pc:sldMk cId="3495345642" sldId="297"/>
            <ac:graphicFrameMk id="6" creationId="{D1378B73-060E-4671-90CC-2E9789AE7ABF}"/>
          </ac:graphicFrameMkLst>
        </pc:graphicFrameChg>
        <pc:graphicFrameChg chg="add del">
          <ac:chgData name="Agustín Ruiz Martín" userId="42fb2f6dfcc8d877" providerId="LiveId" clId="{5007A4F2-315D-4B0E-BC3F-D0CDDB32407B}" dt="2020-02-22T01:45:49.285" v="7536"/>
          <ac:graphicFrameMkLst>
            <pc:docMk/>
            <pc:sldMk cId="3495345642" sldId="297"/>
            <ac:graphicFrameMk id="7" creationId="{11D73CA8-7D30-40BB-93E9-27CA247E533F}"/>
          </ac:graphicFrameMkLst>
        </pc:graphicFrameChg>
        <pc:graphicFrameChg chg="add mod modGraphic">
          <ac:chgData name="Agustín Ruiz Martín" userId="42fb2f6dfcc8d877" providerId="LiveId" clId="{5007A4F2-315D-4B0E-BC3F-D0CDDB32407B}" dt="2020-03-07T18:25:12.133" v="39771" actId="1035"/>
          <ac:graphicFrameMkLst>
            <pc:docMk/>
            <pc:sldMk cId="3495345642" sldId="297"/>
            <ac:graphicFrameMk id="23" creationId="{8812A6FD-723F-4115-9C71-D227AAECA67D}"/>
          </ac:graphicFrameMkLst>
        </pc:graphicFrameChg>
        <pc:graphicFrameChg chg="add mod modGraphic">
          <ac:chgData name="Agustín Ruiz Martín" userId="42fb2f6dfcc8d877" providerId="LiveId" clId="{5007A4F2-315D-4B0E-BC3F-D0CDDB32407B}" dt="2020-03-07T18:25:12.133" v="39771" actId="1035"/>
          <ac:graphicFrameMkLst>
            <pc:docMk/>
            <pc:sldMk cId="3495345642" sldId="297"/>
            <ac:graphicFrameMk id="24" creationId="{B79810BC-BD54-4CD3-811B-538D01BA51FF}"/>
          </ac:graphicFrameMkLst>
        </pc:graphicFrameChg>
      </pc:sldChg>
      <pc:sldChg chg="addSp delSp modSp add modTransition">
        <pc:chgData name="Agustín Ruiz Martín" userId="42fb2f6dfcc8d877" providerId="LiveId" clId="{5007A4F2-315D-4B0E-BC3F-D0CDDB32407B}" dt="2020-03-05T21:10:45.232" v="38760" actId="207"/>
        <pc:sldMkLst>
          <pc:docMk/>
          <pc:sldMk cId="2963499031" sldId="298"/>
        </pc:sldMkLst>
        <pc:spChg chg="add mod">
          <ac:chgData name="Agustín Ruiz Martín" userId="42fb2f6dfcc8d877" providerId="LiveId" clId="{5007A4F2-315D-4B0E-BC3F-D0CDDB32407B}" dt="2020-02-23T11:45:22.390" v="11742" actId="1076"/>
          <ac:spMkLst>
            <pc:docMk/>
            <pc:sldMk cId="2963499031" sldId="298"/>
            <ac:spMk id="5" creationId="{A0A0CCAA-EACE-4CFB-B876-565C2293BA5E}"/>
          </ac:spMkLst>
        </pc:spChg>
        <pc:spChg chg="add mod">
          <ac:chgData name="Agustín Ruiz Martín" userId="42fb2f6dfcc8d877" providerId="LiveId" clId="{5007A4F2-315D-4B0E-BC3F-D0CDDB32407B}" dt="2020-02-27T00:07:07.814" v="35866" actId="1036"/>
          <ac:spMkLst>
            <pc:docMk/>
            <pc:sldMk cId="2963499031" sldId="298"/>
            <ac:spMk id="6" creationId="{6EEBABED-1FAA-4646-878E-01D461BC13EF}"/>
          </ac:spMkLst>
        </pc:spChg>
        <pc:spChg chg="add mod">
          <ac:chgData name="Agustín Ruiz Martín" userId="42fb2f6dfcc8d877" providerId="LiveId" clId="{5007A4F2-315D-4B0E-BC3F-D0CDDB32407B}" dt="2020-02-27T01:58:22.354" v="35898" actId="114"/>
          <ac:spMkLst>
            <pc:docMk/>
            <pc:sldMk cId="2963499031" sldId="298"/>
            <ac:spMk id="7" creationId="{0CC9CD66-A1CB-4447-A7FC-5AD7E1F0A036}"/>
          </ac:spMkLst>
        </pc:spChg>
        <pc:spChg chg="add mod">
          <ac:chgData name="Agustín Ruiz Martín" userId="42fb2f6dfcc8d877" providerId="LiveId" clId="{5007A4F2-315D-4B0E-BC3F-D0CDDB32407B}" dt="2020-03-05T21:10:42.357" v="38759" actId="207"/>
          <ac:spMkLst>
            <pc:docMk/>
            <pc:sldMk cId="2963499031" sldId="298"/>
            <ac:spMk id="8" creationId="{58F88CAA-F30F-4D35-9A3F-7C262FE7733B}"/>
          </ac:spMkLst>
        </pc:spChg>
        <pc:spChg chg="add del mod">
          <ac:chgData name="Agustín Ruiz Martín" userId="42fb2f6dfcc8d877" providerId="LiveId" clId="{5007A4F2-315D-4B0E-BC3F-D0CDDB32407B}" dt="2020-02-23T11:38:00.167" v="11667" actId="478"/>
          <ac:spMkLst>
            <pc:docMk/>
            <pc:sldMk cId="2963499031" sldId="298"/>
            <ac:spMk id="9" creationId="{9850976F-6423-4FB8-B431-0B2064E06103}"/>
          </ac:spMkLst>
        </pc:spChg>
        <pc:spChg chg="add mod">
          <ac:chgData name="Agustín Ruiz Martín" userId="42fb2f6dfcc8d877" providerId="LiveId" clId="{5007A4F2-315D-4B0E-BC3F-D0CDDB32407B}" dt="2020-02-23T11:39:56.509" v="11694" actId="1035"/>
          <ac:spMkLst>
            <pc:docMk/>
            <pc:sldMk cId="2963499031" sldId="298"/>
            <ac:spMk id="10" creationId="{612FB404-6255-4B3E-8117-61B7EF7B2B8A}"/>
          </ac:spMkLst>
        </pc:spChg>
        <pc:spChg chg="add mod">
          <ac:chgData name="Agustín Ruiz Martín" userId="42fb2f6dfcc8d877" providerId="LiveId" clId="{5007A4F2-315D-4B0E-BC3F-D0CDDB32407B}" dt="2020-03-05T21:10:45.232" v="38760" actId="207"/>
          <ac:spMkLst>
            <pc:docMk/>
            <pc:sldMk cId="2963499031" sldId="298"/>
            <ac:spMk id="12" creationId="{4C69523F-F9E0-4220-84A5-F25A3C6D3506}"/>
          </ac:spMkLst>
        </pc:spChg>
        <pc:picChg chg="add mod">
          <ac:chgData name="Agustín Ruiz Martín" userId="42fb2f6dfcc8d877" providerId="LiveId" clId="{5007A4F2-315D-4B0E-BC3F-D0CDDB32407B}" dt="2020-02-29T05:10:06.512" v="36841" actId="1036"/>
          <ac:picMkLst>
            <pc:docMk/>
            <pc:sldMk cId="2963499031" sldId="298"/>
            <ac:picMk id="4" creationId="{401BE034-EB6B-4856-A2DF-824BBD447A87}"/>
          </ac:picMkLst>
        </pc:picChg>
        <pc:picChg chg="mod">
          <ac:chgData name="Agustín Ruiz Martín" userId="42fb2f6dfcc8d877" providerId="LiveId" clId="{5007A4F2-315D-4B0E-BC3F-D0CDDB32407B}" dt="2020-02-22T02:09:31.709" v="7624" actId="2711"/>
          <ac:picMkLst>
            <pc:docMk/>
            <pc:sldMk cId="2963499031" sldId="298"/>
            <ac:picMk id="17" creationId="{430BCBD5-743E-4E14-BAC3-91ACA0B89841}"/>
          </ac:picMkLst>
        </pc:picChg>
        <pc:picChg chg="add del">
          <ac:chgData name="Agustín Ruiz Martín" userId="42fb2f6dfcc8d877" providerId="LiveId" clId="{5007A4F2-315D-4B0E-BC3F-D0CDDB32407B}" dt="2020-02-23T11:38:28.758" v="11675"/>
          <ac:picMkLst>
            <pc:docMk/>
            <pc:sldMk cId="2963499031" sldId="298"/>
            <ac:picMk id="6146" creationId="{6CE99AFC-9DB0-4615-AF97-06D409848494}"/>
          </ac:picMkLst>
        </pc:picChg>
      </pc:sldChg>
      <pc:sldChg chg="addSp delSp modSp add modAnim">
        <pc:chgData name="Agustín Ruiz Martín" userId="42fb2f6dfcc8d877" providerId="LiveId" clId="{5007A4F2-315D-4B0E-BC3F-D0CDDB32407B}" dt="2020-03-07T18:28:11.172" v="39779" actId="20577"/>
        <pc:sldMkLst>
          <pc:docMk/>
          <pc:sldMk cId="4054719311" sldId="299"/>
        </pc:sldMkLst>
        <pc:spChg chg="del">
          <ac:chgData name="Agustín Ruiz Martín" userId="42fb2f6dfcc8d877" providerId="LiveId" clId="{5007A4F2-315D-4B0E-BC3F-D0CDDB32407B}" dt="2020-02-22T02:15:23.392" v="7631" actId="478"/>
          <ac:spMkLst>
            <pc:docMk/>
            <pc:sldMk cId="4054719311" sldId="299"/>
            <ac:spMk id="5" creationId="{A0A0CCAA-EACE-4CFB-B876-565C2293BA5E}"/>
          </ac:spMkLst>
        </pc:spChg>
        <pc:spChg chg="del">
          <ac:chgData name="Agustín Ruiz Martín" userId="42fb2f6dfcc8d877" providerId="LiveId" clId="{5007A4F2-315D-4B0E-BC3F-D0CDDB32407B}" dt="2020-02-22T02:15:23.392" v="7631" actId="478"/>
          <ac:spMkLst>
            <pc:docMk/>
            <pc:sldMk cId="4054719311" sldId="299"/>
            <ac:spMk id="6" creationId="{6EEBABED-1FAA-4646-878E-01D461BC13EF}"/>
          </ac:spMkLst>
        </pc:spChg>
        <pc:spChg chg="del">
          <ac:chgData name="Agustín Ruiz Martín" userId="42fb2f6dfcc8d877" providerId="LiveId" clId="{5007A4F2-315D-4B0E-BC3F-D0CDDB32407B}" dt="2020-02-22T02:15:23.392" v="7631" actId="478"/>
          <ac:spMkLst>
            <pc:docMk/>
            <pc:sldMk cId="4054719311" sldId="299"/>
            <ac:spMk id="7" creationId="{0CC9CD66-A1CB-4447-A7FC-5AD7E1F0A036}"/>
          </ac:spMkLst>
        </pc:spChg>
        <pc:spChg chg="del">
          <ac:chgData name="Agustín Ruiz Martín" userId="42fb2f6dfcc8d877" providerId="LiveId" clId="{5007A4F2-315D-4B0E-BC3F-D0CDDB32407B}" dt="2020-02-22T02:15:23.392" v="7631" actId="478"/>
          <ac:spMkLst>
            <pc:docMk/>
            <pc:sldMk cId="4054719311" sldId="299"/>
            <ac:spMk id="8" creationId="{58F88CAA-F30F-4D35-9A3F-7C262FE7733B}"/>
          </ac:spMkLst>
        </pc:spChg>
        <pc:spChg chg="del">
          <ac:chgData name="Agustín Ruiz Martín" userId="42fb2f6dfcc8d877" providerId="LiveId" clId="{5007A4F2-315D-4B0E-BC3F-D0CDDB32407B}" dt="2020-02-22T02:15:23.392" v="7631" actId="478"/>
          <ac:spMkLst>
            <pc:docMk/>
            <pc:sldMk cId="4054719311" sldId="299"/>
            <ac:spMk id="9" creationId="{9850976F-6423-4FB8-B431-0B2064E06103}"/>
          </ac:spMkLst>
        </pc:spChg>
        <pc:spChg chg="add mod">
          <ac:chgData name="Agustín Ruiz Martín" userId="42fb2f6dfcc8d877" providerId="LiveId" clId="{5007A4F2-315D-4B0E-BC3F-D0CDDB32407B}" dt="2020-03-05T19:39:31.913" v="37983" actId="1076"/>
          <ac:spMkLst>
            <pc:docMk/>
            <pc:sldMk cId="4054719311" sldId="299"/>
            <ac:spMk id="9" creationId="{D60F0E57-B9F3-4686-94CE-A64CFEB7A970}"/>
          </ac:spMkLst>
        </pc:spChg>
        <pc:spChg chg="del">
          <ac:chgData name="Agustín Ruiz Martín" userId="42fb2f6dfcc8d877" providerId="LiveId" clId="{5007A4F2-315D-4B0E-BC3F-D0CDDB32407B}" dt="2020-02-22T02:15:23.392" v="7631" actId="478"/>
          <ac:spMkLst>
            <pc:docMk/>
            <pc:sldMk cId="4054719311" sldId="299"/>
            <ac:spMk id="10" creationId="{612FB404-6255-4B3E-8117-61B7EF7B2B8A}"/>
          </ac:spMkLst>
        </pc:spChg>
        <pc:spChg chg="add mod">
          <ac:chgData name="Agustín Ruiz Martín" userId="42fb2f6dfcc8d877" providerId="LiveId" clId="{5007A4F2-315D-4B0E-BC3F-D0CDDB32407B}" dt="2020-03-05T19:39:55.054" v="37986" actId="1076"/>
          <ac:spMkLst>
            <pc:docMk/>
            <pc:sldMk cId="4054719311" sldId="299"/>
            <ac:spMk id="11" creationId="{0C52676F-DCB7-4341-9C70-55D34F584839}"/>
          </ac:spMkLst>
        </pc:spChg>
        <pc:spChg chg="add mod">
          <ac:chgData name="Agustín Ruiz Martín" userId="42fb2f6dfcc8d877" providerId="LiveId" clId="{5007A4F2-315D-4B0E-BC3F-D0CDDB32407B}" dt="2020-03-07T18:28:11.172" v="39779" actId="20577"/>
          <ac:spMkLst>
            <pc:docMk/>
            <pc:sldMk cId="4054719311" sldId="299"/>
            <ac:spMk id="12" creationId="{A458ABC9-B25B-4D79-95ED-DD2075A6B925}"/>
          </ac:spMkLst>
        </pc:spChg>
        <pc:spChg chg="add mod">
          <ac:chgData name="Agustín Ruiz Martín" userId="42fb2f6dfcc8d877" providerId="LiveId" clId="{5007A4F2-315D-4B0E-BC3F-D0CDDB32407B}" dt="2020-03-06T13:53:28.059" v="38823" actId="1035"/>
          <ac:spMkLst>
            <pc:docMk/>
            <pc:sldMk cId="4054719311" sldId="299"/>
            <ac:spMk id="13" creationId="{2CB487F5-E0B8-43BB-BBD3-290018612E53}"/>
          </ac:spMkLst>
        </pc:spChg>
        <pc:spChg chg="add mod">
          <ac:chgData name="Agustín Ruiz Martín" userId="42fb2f6dfcc8d877" providerId="LiveId" clId="{5007A4F2-315D-4B0E-BC3F-D0CDDB32407B}" dt="2020-03-05T19:39:40.728" v="37984" actId="1076"/>
          <ac:spMkLst>
            <pc:docMk/>
            <pc:sldMk cId="4054719311" sldId="299"/>
            <ac:spMk id="14" creationId="{8C0B38BD-F06A-47D7-85B8-F2007BC3FE0A}"/>
          </ac:spMkLst>
        </pc:spChg>
        <pc:spChg chg="add mod">
          <ac:chgData name="Agustín Ruiz Martín" userId="42fb2f6dfcc8d877" providerId="LiveId" clId="{5007A4F2-315D-4B0E-BC3F-D0CDDB32407B}" dt="2020-03-05T19:40:26.924" v="37992" actId="1035"/>
          <ac:spMkLst>
            <pc:docMk/>
            <pc:sldMk cId="4054719311" sldId="299"/>
            <ac:spMk id="15" creationId="{204AE6D9-08BF-4B95-9219-8F2572858362}"/>
          </ac:spMkLst>
        </pc:spChg>
        <pc:picChg chg="del">
          <ac:chgData name="Agustín Ruiz Martín" userId="42fb2f6dfcc8d877" providerId="LiveId" clId="{5007A4F2-315D-4B0E-BC3F-D0CDDB32407B}" dt="2020-02-22T02:15:23.392" v="7631" actId="478"/>
          <ac:picMkLst>
            <pc:docMk/>
            <pc:sldMk cId="4054719311" sldId="299"/>
            <ac:picMk id="4" creationId="{401BE034-EB6B-4856-A2DF-824BBD447A87}"/>
          </ac:picMkLst>
        </pc:picChg>
      </pc:sldChg>
      <pc:sldChg chg="addSp delSp modSp add">
        <pc:chgData name="Agustín Ruiz Martín" userId="42fb2f6dfcc8d877" providerId="LiveId" clId="{5007A4F2-315D-4B0E-BC3F-D0CDDB32407B}" dt="2020-03-16T19:51:26.955" v="41481" actId="1076"/>
        <pc:sldMkLst>
          <pc:docMk/>
          <pc:sldMk cId="2268443641" sldId="300"/>
        </pc:sldMkLst>
        <pc:spChg chg="del">
          <ac:chgData name="Agustín Ruiz Martín" userId="42fb2f6dfcc8d877" providerId="LiveId" clId="{5007A4F2-315D-4B0E-BC3F-D0CDDB32407B}" dt="2020-02-22T02:31:52.344" v="7685" actId="478"/>
          <ac:spMkLst>
            <pc:docMk/>
            <pc:sldMk cId="2268443641" sldId="300"/>
            <ac:spMk id="11" creationId="{0C52676F-DCB7-4341-9C70-55D34F584839}"/>
          </ac:spMkLst>
        </pc:spChg>
        <pc:spChg chg="del">
          <ac:chgData name="Agustín Ruiz Martín" userId="42fb2f6dfcc8d877" providerId="LiveId" clId="{5007A4F2-315D-4B0E-BC3F-D0CDDB32407B}" dt="2020-02-22T02:31:52.344" v="7685" actId="478"/>
          <ac:spMkLst>
            <pc:docMk/>
            <pc:sldMk cId="2268443641" sldId="300"/>
            <ac:spMk id="12" creationId="{A458ABC9-B25B-4D79-95ED-DD2075A6B925}"/>
          </ac:spMkLst>
        </pc:spChg>
        <pc:spChg chg="del">
          <ac:chgData name="Agustín Ruiz Martín" userId="42fb2f6dfcc8d877" providerId="LiveId" clId="{5007A4F2-315D-4B0E-BC3F-D0CDDB32407B}" dt="2020-02-22T02:31:52.344" v="7685" actId="478"/>
          <ac:spMkLst>
            <pc:docMk/>
            <pc:sldMk cId="2268443641" sldId="300"/>
            <ac:spMk id="13" creationId="{2CB487F5-E0B8-43BB-BBD3-290018612E53}"/>
          </ac:spMkLst>
        </pc:spChg>
        <pc:spChg chg="del">
          <ac:chgData name="Agustín Ruiz Martín" userId="42fb2f6dfcc8d877" providerId="LiveId" clId="{5007A4F2-315D-4B0E-BC3F-D0CDDB32407B}" dt="2020-02-22T02:31:52.344" v="7685" actId="478"/>
          <ac:spMkLst>
            <pc:docMk/>
            <pc:sldMk cId="2268443641" sldId="300"/>
            <ac:spMk id="14" creationId="{8C0B38BD-F06A-47D7-85B8-F2007BC3FE0A}"/>
          </ac:spMkLst>
        </pc:spChg>
        <pc:spChg chg="del">
          <ac:chgData name="Agustín Ruiz Martín" userId="42fb2f6dfcc8d877" providerId="LiveId" clId="{5007A4F2-315D-4B0E-BC3F-D0CDDB32407B}" dt="2020-02-22T02:31:55.102" v="7686" actId="478"/>
          <ac:spMkLst>
            <pc:docMk/>
            <pc:sldMk cId="2268443641" sldId="300"/>
            <ac:spMk id="15" creationId="{204AE6D9-08BF-4B95-9219-8F2572858362}"/>
          </ac:spMkLst>
        </pc:spChg>
        <pc:spChg chg="add mod">
          <ac:chgData name="Agustín Ruiz Martín" userId="42fb2f6dfcc8d877" providerId="LiveId" clId="{5007A4F2-315D-4B0E-BC3F-D0CDDB32407B}" dt="2020-03-07T18:05:41.441" v="39630" actId="1036"/>
          <ac:spMkLst>
            <pc:docMk/>
            <pc:sldMk cId="2268443641" sldId="300"/>
            <ac:spMk id="19" creationId="{6962B4EB-7949-4D70-A355-09EDD0D68EE2}"/>
          </ac:spMkLst>
        </pc:spChg>
        <pc:spChg chg="add mod">
          <ac:chgData name="Agustín Ruiz Martín" userId="42fb2f6dfcc8d877" providerId="LiveId" clId="{5007A4F2-315D-4B0E-BC3F-D0CDDB32407B}" dt="2020-03-07T16:12:01.588" v="39038" actId="1076"/>
          <ac:spMkLst>
            <pc:docMk/>
            <pc:sldMk cId="2268443641" sldId="300"/>
            <ac:spMk id="20" creationId="{C6590001-A292-439D-9545-441F0DDE8B28}"/>
          </ac:spMkLst>
        </pc:spChg>
        <pc:spChg chg="add mod">
          <ac:chgData name="Agustín Ruiz Martín" userId="42fb2f6dfcc8d877" providerId="LiveId" clId="{5007A4F2-315D-4B0E-BC3F-D0CDDB32407B}" dt="2020-03-07T16:11:55.339" v="39037" actId="1076"/>
          <ac:spMkLst>
            <pc:docMk/>
            <pc:sldMk cId="2268443641" sldId="300"/>
            <ac:spMk id="21" creationId="{123334AD-C360-460D-A566-B6FF82A2EA4F}"/>
          </ac:spMkLst>
        </pc:spChg>
        <pc:spChg chg="add mod">
          <ac:chgData name="Agustín Ruiz Martín" userId="42fb2f6dfcc8d877" providerId="LiveId" clId="{5007A4F2-315D-4B0E-BC3F-D0CDDB32407B}" dt="2020-03-16T19:51:26.955" v="41481" actId="1076"/>
          <ac:spMkLst>
            <pc:docMk/>
            <pc:sldMk cId="2268443641" sldId="300"/>
            <ac:spMk id="23" creationId="{9F6AF850-74DF-4D26-8425-062FCDEA1915}"/>
          </ac:spMkLst>
        </pc:spChg>
        <pc:spChg chg="add mod">
          <ac:chgData name="Agustín Ruiz Martín" userId="42fb2f6dfcc8d877" providerId="LiveId" clId="{5007A4F2-315D-4B0E-BC3F-D0CDDB32407B}" dt="2020-03-16T19:51:16.300" v="41480" actId="1076"/>
          <ac:spMkLst>
            <pc:docMk/>
            <pc:sldMk cId="2268443641" sldId="300"/>
            <ac:spMk id="24" creationId="{618D5AF6-4328-489C-B7F4-985B205CFC83}"/>
          </ac:spMkLst>
        </pc:spChg>
        <pc:spChg chg="add mod">
          <ac:chgData name="Agustín Ruiz Martín" userId="42fb2f6dfcc8d877" providerId="LiveId" clId="{5007A4F2-315D-4B0E-BC3F-D0CDDB32407B}" dt="2020-03-07T16:11:27.527" v="39029" actId="1036"/>
          <ac:spMkLst>
            <pc:docMk/>
            <pc:sldMk cId="2268443641" sldId="300"/>
            <ac:spMk id="25" creationId="{45668008-846B-4492-B8B5-F390E1558F27}"/>
          </ac:spMkLst>
        </pc:spChg>
        <pc:spChg chg="add mod">
          <ac:chgData name="Agustín Ruiz Martín" userId="42fb2f6dfcc8d877" providerId="LiveId" clId="{5007A4F2-315D-4B0E-BC3F-D0CDDB32407B}" dt="2020-03-05T19:45:37.765" v="38001" actId="1076"/>
          <ac:spMkLst>
            <pc:docMk/>
            <pc:sldMk cId="2268443641" sldId="300"/>
            <ac:spMk id="26" creationId="{9413CD45-CA7F-469F-B01A-60BDAF977164}"/>
          </ac:spMkLst>
        </pc:spChg>
        <pc:spChg chg="add mod">
          <ac:chgData name="Agustín Ruiz Martín" userId="42fb2f6dfcc8d877" providerId="LiveId" clId="{5007A4F2-315D-4B0E-BC3F-D0CDDB32407B}" dt="2020-03-16T19:51:03.491" v="41477" actId="20577"/>
          <ac:spMkLst>
            <pc:docMk/>
            <pc:sldMk cId="2268443641" sldId="300"/>
            <ac:spMk id="27" creationId="{908DDDA5-D687-4514-9DC2-44110D6DBD21}"/>
          </ac:spMkLst>
        </pc:spChg>
        <pc:spChg chg="add mod">
          <ac:chgData name="Agustín Ruiz Martín" userId="42fb2f6dfcc8d877" providerId="LiveId" clId="{5007A4F2-315D-4B0E-BC3F-D0CDDB32407B}" dt="2020-03-07T18:30:27.674" v="39798" actId="20577"/>
          <ac:spMkLst>
            <pc:docMk/>
            <pc:sldMk cId="2268443641" sldId="300"/>
            <ac:spMk id="28" creationId="{7A683B71-69CE-41C7-ABAB-B93C2B9CB58E}"/>
          </ac:spMkLst>
        </pc:spChg>
        <pc:picChg chg="add mod">
          <ac:chgData name="Agustín Ruiz Martín" userId="42fb2f6dfcc8d877" providerId="LiveId" clId="{5007A4F2-315D-4B0E-BC3F-D0CDDB32407B}" dt="2020-03-07T16:08:36.057" v="39002" actId="208"/>
          <ac:picMkLst>
            <pc:docMk/>
            <pc:sldMk cId="2268443641" sldId="300"/>
            <ac:picMk id="9" creationId="{58C9510F-C95C-4C47-AA86-16D6B1D565F5}"/>
          </ac:picMkLst>
        </pc:picChg>
        <pc:picChg chg="add mod">
          <ac:chgData name="Agustín Ruiz Martín" userId="42fb2f6dfcc8d877" providerId="LiveId" clId="{5007A4F2-315D-4B0E-BC3F-D0CDDB32407B}" dt="2020-03-07T16:08:36.057" v="39002" actId="208"/>
          <ac:picMkLst>
            <pc:docMk/>
            <pc:sldMk cId="2268443641" sldId="300"/>
            <ac:picMk id="10" creationId="{D2A4B8C5-5C62-4704-AF9A-5D3DF022C779}"/>
          </ac:picMkLst>
        </pc:picChg>
        <pc:picChg chg="add mod">
          <ac:chgData name="Agustín Ruiz Martín" userId="42fb2f6dfcc8d877" providerId="LiveId" clId="{5007A4F2-315D-4B0E-BC3F-D0CDDB32407B}" dt="2020-03-07T16:08:36.057" v="39002" actId="208"/>
          <ac:picMkLst>
            <pc:docMk/>
            <pc:sldMk cId="2268443641" sldId="300"/>
            <ac:picMk id="18" creationId="{7A3C4562-721C-4A7B-80AD-A3DD19433143}"/>
          </ac:picMkLst>
        </pc:picChg>
        <pc:picChg chg="add mod">
          <ac:chgData name="Agustín Ruiz Martín" userId="42fb2f6dfcc8d877" providerId="LiveId" clId="{5007A4F2-315D-4B0E-BC3F-D0CDDB32407B}" dt="2020-03-07T16:08:36.057" v="39002" actId="208"/>
          <ac:picMkLst>
            <pc:docMk/>
            <pc:sldMk cId="2268443641" sldId="300"/>
            <ac:picMk id="22" creationId="{BB079215-38A0-444A-9393-FEBBA31656C2}"/>
          </ac:picMkLst>
        </pc:picChg>
      </pc:sldChg>
      <pc:sldChg chg="addSp delSp modSp add">
        <pc:chgData name="Agustín Ruiz Martín" userId="42fb2f6dfcc8d877" providerId="LiveId" clId="{5007A4F2-315D-4B0E-BC3F-D0CDDB32407B}" dt="2020-03-05T20:07:09.961" v="38099" actId="1035"/>
        <pc:sldMkLst>
          <pc:docMk/>
          <pc:sldMk cId="1658889935" sldId="301"/>
        </pc:sldMkLst>
        <pc:spChg chg="add mod">
          <ac:chgData name="Agustín Ruiz Martín" userId="42fb2f6dfcc8d877" providerId="LiveId" clId="{5007A4F2-315D-4B0E-BC3F-D0CDDB32407B}" dt="2020-03-05T20:07:09.961" v="38099" actId="1035"/>
          <ac:spMkLst>
            <pc:docMk/>
            <pc:sldMk cId="1658889935" sldId="301"/>
            <ac:spMk id="9" creationId="{9C516D81-A86D-4B96-B501-599695DF65D5}"/>
          </ac:spMkLst>
        </pc:spChg>
        <pc:spChg chg="del">
          <ac:chgData name="Agustín Ruiz Martín" userId="42fb2f6dfcc8d877" providerId="LiveId" clId="{5007A4F2-315D-4B0E-BC3F-D0CDDB32407B}" dt="2020-02-22T02:45:08.582" v="7737" actId="478"/>
          <ac:spMkLst>
            <pc:docMk/>
            <pc:sldMk cId="1658889935" sldId="301"/>
            <ac:spMk id="19" creationId="{6962B4EB-7949-4D70-A355-09EDD0D68EE2}"/>
          </ac:spMkLst>
        </pc:spChg>
        <pc:spChg chg="del">
          <ac:chgData name="Agustín Ruiz Martín" userId="42fb2f6dfcc8d877" providerId="LiveId" clId="{5007A4F2-315D-4B0E-BC3F-D0CDDB32407B}" dt="2020-02-22T02:45:08.582" v="7737" actId="478"/>
          <ac:spMkLst>
            <pc:docMk/>
            <pc:sldMk cId="1658889935" sldId="301"/>
            <ac:spMk id="20" creationId="{C6590001-A292-439D-9545-441F0DDE8B28}"/>
          </ac:spMkLst>
        </pc:spChg>
        <pc:spChg chg="del">
          <ac:chgData name="Agustín Ruiz Martín" userId="42fb2f6dfcc8d877" providerId="LiveId" clId="{5007A4F2-315D-4B0E-BC3F-D0CDDB32407B}" dt="2020-02-22T02:45:08.582" v="7737" actId="478"/>
          <ac:spMkLst>
            <pc:docMk/>
            <pc:sldMk cId="1658889935" sldId="301"/>
            <ac:spMk id="21" creationId="{123334AD-C360-460D-A566-B6FF82A2EA4F}"/>
          </ac:spMkLst>
        </pc:spChg>
        <pc:spChg chg="del">
          <ac:chgData name="Agustín Ruiz Martín" userId="42fb2f6dfcc8d877" providerId="LiveId" clId="{5007A4F2-315D-4B0E-BC3F-D0CDDB32407B}" dt="2020-02-22T02:45:08.582" v="7737" actId="478"/>
          <ac:spMkLst>
            <pc:docMk/>
            <pc:sldMk cId="1658889935" sldId="301"/>
            <ac:spMk id="23" creationId="{9F6AF850-74DF-4D26-8425-062FCDEA1915}"/>
          </ac:spMkLst>
        </pc:spChg>
        <pc:spChg chg="del">
          <ac:chgData name="Agustín Ruiz Martín" userId="42fb2f6dfcc8d877" providerId="LiveId" clId="{5007A4F2-315D-4B0E-BC3F-D0CDDB32407B}" dt="2020-02-22T02:45:08.582" v="7737" actId="478"/>
          <ac:spMkLst>
            <pc:docMk/>
            <pc:sldMk cId="1658889935" sldId="301"/>
            <ac:spMk id="24" creationId="{618D5AF6-4328-489C-B7F4-985B205CFC83}"/>
          </ac:spMkLst>
        </pc:spChg>
        <pc:spChg chg="del">
          <ac:chgData name="Agustín Ruiz Martín" userId="42fb2f6dfcc8d877" providerId="LiveId" clId="{5007A4F2-315D-4B0E-BC3F-D0CDDB32407B}" dt="2020-02-22T02:45:08.582" v="7737" actId="478"/>
          <ac:spMkLst>
            <pc:docMk/>
            <pc:sldMk cId="1658889935" sldId="301"/>
            <ac:spMk id="25" creationId="{45668008-846B-4492-B8B5-F390E1558F27}"/>
          </ac:spMkLst>
        </pc:spChg>
        <pc:spChg chg="del">
          <ac:chgData name="Agustín Ruiz Martín" userId="42fb2f6dfcc8d877" providerId="LiveId" clId="{5007A4F2-315D-4B0E-BC3F-D0CDDB32407B}" dt="2020-02-22T02:45:08.582" v="7737" actId="478"/>
          <ac:spMkLst>
            <pc:docMk/>
            <pc:sldMk cId="1658889935" sldId="301"/>
            <ac:spMk id="26" creationId="{9413CD45-CA7F-469F-B01A-60BDAF977164}"/>
          </ac:spMkLst>
        </pc:spChg>
        <pc:spChg chg="del">
          <ac:chgData name="Agustín Ruiz Martín" userId="42fb2f6dfcc8d877" providerId="LiveId" clId="{5007A4F2-315D-4B0E-BC3F-D0CDDB32407B}" dt="2020-02-22T02:45:08.582" v="7737" actId="478"/>
          <ac:spMkLst>
            <pc:docMk/>
            <pc:sldMk cId="1658889935" sldId="301"/>
            <ac:spMk id="27" creationId="{908DDDA5-D687-4514-9DC2-44110D6DBD21}"/>
          </ac:spMkLst>
        </pc:spChg>
        <pc:spChg chg="del">
          <ac:chgData name="Agustín Ruiz Martín" userId="42fb2f6dfcc8d877" providerId="LiveId" clId="{5007A4F2-315D-4B0E-BC3F-D0CDDB32407B}" dt="2020-02-22T02:45:08.582" v="7737" actId="478"/>
          <ac:spMkLst>
            <pc:docMk/>
            <pc:sldMk cId="1658889935" sldId="301"/>
            <ac:spMk id="28" creationId="{7A683B71-69CE-41C7-ABAB-B93C2B9CB58E}"/>
          </ac:spMkLst>
        </pc:spChg>
        <pc:spChg chg="add mod">
          <ac:chgData name="Agustín Ruiz Martín" userId="42fb2f6dfcc8d877" providerId="LiveId" clId="{5007A4F2-315D-4B0E-BC3F-D0CDDB32407B}" dt="2020-02-23T13:57:29.566" v="15732" actId="122"/>
          <ac:spMkLst>
            <pc:docMk/>
            <pc:sldMk cId="1658889935" sldId="301"/>
            <ac:spMk id="29" creationId="{5A184EB7-44F6-469F-B089-6E59678D249A}"/>
          </ac:spMkLst>
        </pc:spChg>
        <pc:spChg chg="add mod">
          <ac:chgData name="Agustín Ruiz Martín" userId="42fb2f6dfcc8d877" providerId="LiveId" clId="{5007A4F2-315D-4B0E-BC3F-D0CDDB32407B}" dt="2020-02-23T11:42:34.955" v="11703" actId="114"/>
          <ac:spMkLst>
            <pc:docMk/>
            <pc:sldMk cId="1658889935" sldId="301"/>
            <ac:spMk id="30" creationId="{C4C0C5D4-901C-409F-83FA-0AD4754D4B1D}"/>
          </ac:spMkLst>
        </pc:spChg>
        <pc:spChg chg="add mod">
          <ac:chgData name="Agustín Ruiz Martín" userId="42fb2f6dfcc8d877" providerId="LiveId" clId="{5007A4F2-315D-4B0E-BC3F-D0CDDB32407B}" dt="2020-02-23T13:57:08.928" v="15727" actId="20577"/>
          <ac:spMkLst>
            <pc:docMk/>
            <pc:sldMk cId="1658889935" sldId="301"/>
            <ac:spMk id="31" creationId="{CAE400AE-7794-4B57-B935-A1EF4B5955BA}"/>
          </ac:spMkLst>
        </pc:spChg>
        <pc:spChg chg="add mod">
          <ac:chgData name="Agustín Ruiz Martín" userId="42fb2f6dfcc8d877" providerId="LiveId" clId="{5007A4F2-315D-4B0E-BC3F-D0CDDB32407B}" dt="2020-02-23T11:42:48.346" v="11705" actId="114"/>
          <ac:spMkLst>
            <pc:docMk/>
            <pc:sldMk cId="1658889935" sldId="301"/>
            <ac:spMk id="32" creationId="{0EA4FEBE-6269-415E-BBB6-543E87C2DC6A}"/>
          </ac:spMkLst>
        </pc:spChg>
        <pc:spChg chg="add del mod">
          <ac:chgData name="Agustín Ruiz Martín" userId="42fb2f6dfcc8d877" providerId="LiveId" clId="{5007A4F2-315D-4B0E-BC3F-D0CDDB32407B}" dt="2020-02-23T11:44:44.227" v="11725" actId="478"/>
          <ac:spMkLst>
            <pc:docMk/>
            <pc:sldMk cId="1658889935" sldId="301"/>
            <ac:spMk id="33" creationId="{0A8B6407-3997-42AC-8B0C-9FF3F498D652}"/>
          </ac:spMkLst>
        </pc:spChg>
        <pc:picChg chg="del">
          <ac:chgData name="Agustín Ruiz Martín" userId="42fb2f6dfcc8d877" providerId="LiveId" clId="{5007A4F2-315D-4B0E-BC3F-D0CDDB32407B}" dt="2020-02-22T02:45:08.582" v="7737" actId="478"/>
          <ac:picMkLst>
            <pc:docMk/>
            <pc:sldMk cId="1658889935" sldId="301"/>
            <ac:picMk id="9" creationId="{58C9510F-C95C-4C47-AA86-16D6B1D565F5}"/>
          </ac:picMkLst>
        </pc:picChg>
        <pc:picChg chg="del">
          <ac:chgData name="Agustín Ruiz Martín" userId="42fb2f6dfcc8d877" providerId="LiveId" clId="{5007A4F2-315D-4B0E-BC3F-D0CDDB32407B}" dt="2020-02-22T02:45:08.582" v="7737" actId="478"/>
          <ac:picMkLst>
            <pc:docMk/>
            <pc:sldMk cId="1658889935" sldId="301"/>
            <ac:picMk id="10" creationId="{D2A4B8C5-5C62-4704-AF9A-5D3DF022C779}"/>
          </ac:picMkLst>
        </pc:picChg>
        <pc:picChg chg="del">
          <ac:chgData name="Agustín Ruiz Martín" userId="42fb2f6dfcc8d877" providerId="LiveId" clId="{5007A4F2-315D-4B0E-BC3F-D0CDDB32407B}" dt="2020-02-22T02:45:08.582" v="7737" actId="478"/>
          <ac:picMkLst>
            <pc:docMk/>
            <pc:sldMk cId="1658889935" sldId="301"/>
            <ac:picMk id="18" creationId="{7A3C4562-721C-4A7B-80AD-A3DD19433143}"/>
          </ac:picMkLst>
        </pc:picChg>
        <pc:picChg chg="del">
          <ac:chgData name="Agustín Ruiz Martín" userId="42fb2f6dfcc8d877" providerId="LiveId" clId="{5007A4F2-315D-4B0E-BC3F-D0CDDB32407B}" dt="2020-02-22T02:45:08.582" v="7737" actId="478"/>
          <ac:picMkLst>
            <pc:docMk/>
            <pc:sldMk cId="1658889935" sldId="301"/>
            <ac:picMk id="22" creationId="{BB079215-38A0-444A-9393-FEBBA31656C2}"/>
          </ac:picMkLst>
        </pc:picChg>
      </pc:sldChg>
      <pc:sldChg chg="addSp delSp modSp add">
        <pc:chgData name="Agustín Ruiz Martín" userId="42fb2f6dfcc8d877" providerId="LiveId" clId="{5007A4F2-315D-4B0E-BC3F-D0CDDB32407B}" dt="2020-03-27T03:06:48.526" v="42088" actId="20577"/>
        <pc:sldMkLst>
          <pc:docMk/>
          <pc:sldMk cId="366426788" sldId="302"/>
        </pc:sldMkLst>
        <pc:spChg chg="add mod">
          <ac:chgData name="Agustín Ruiz Martín" userId="42fb2f6dfcc8d877" providerId="LiveId" clId="{5007A4F2-315D-4B0E-BC3F-D0CDDB32407B}" dt="2020-03-27T03:06:48.526" v="42088" actId="20577"/>
          <ac:spMkLst>
            <pc:docMk/>
            <pc:sldMk cId="366426788" sldId="302"/>
            <ac:spMk id="9" creationId="{0E9BAF12-45F8-48E5-AF46-17231E78FFA5}"/>
          </ac:spMkLst>
        </pc:spChg>
        <pc:spChg chg="add mod">
          <ac:chgData name="Agustín Ruiz Martín" userId="42fb2f6dfcc8d877" providerId="LiveId" clId="{5007A4F2-315D-4B0E-BC3F-D0CDDB32407B}" dt="2020-03-10T13:12:16.937" v="41379" actId="255"/>
          <ac:spMkLst>
            <pc:docMk/>
            <pc:sldMk cId="366426788" sldId="302"/>
            <ac:spMk id="11" creationId="{66A18B4A-78EE-48F2-8BDC-8966553528FD}"/>
          </ac:spMkLst>
        </pc:spChg>
        <pc:spChg chg="del">
          <ac:chgData name="Agustín Ruiz Martín" userId="42fb2f6dfcc8d877" providerId="LiveId" clId="{5007A4F2-315D-4B0E-BC3F-D0CDDB32407B}" dt="2020-02-22T02:53:05.249" v="7792" actId="478"/>
          <ac:spMkLst>
            <pc:docMk/>
            <pc:sldMk cId="366426788" sldId="302"/>
            <ac:spMk id="29" creationId="{5A184EB7-44F6-469F-B089-6E59678D249A}"/>
          </ac:spMkLst>
        </pc:spChg>
        <pc:spChg chg="del">
          <ac:chgData name="Agustín Ruiz Martín" userId="42fb2f6dfcc8d877" providerId="LiveId" clId="{5007A4F2-315D-4B0E-BC3F-D0CDDB32407B}" dt="2020-02-22T02:53:05.249" v="7792" actId="478"/>
          <ac:spMkLst>
            <pc:docMk/>
            <pc:sldMk cId="366426788" sldId="302"/>
            <ac:spMk id="30" creationId="{C4C0C5D4-901C-409F-83FA-0AD4754D4B1D}"/>
          </ac:spMkLst>
        </pc:spChg>
        <pc:spChg chg="del">
          <ac:chgData name="Agustín Ruiz Martín" userId="42fb2f6dfcc8d877" providerId="LiveId" clId="{5007A4F2-315D-4B0E-BC3F-D0CDDB32407B}" dt="2020-02-22T02:53:05.249" v="7792" actId="478"/>
          <ac:spMkLst>
            <pc:docMk/>
            <pc:sldMk cId="366426788" sldId="302"/>
            <ac:spMk id="31" creationId="{CAE400AE-7794-4B57-B935-A1EF4B5955BA}"/>
          </ac:spMkLst>
        </pc:spChg>
        <pc:spChg chg="del">
          <ac:chgData name="Agustín Ruiz Martín" userId="42fb2f6dfcc8d877" providerId="LiveId" clId="{5007A4F2-315D-4B0E-BC3F-D0CDDB32407B}" dt="2020-02-22T02:53:05.249" v="7792" actId="478"/>
          <ac:spMkLst>
            <pc:docMk/>
            <pc:sldMk cId="366426788" sldId="302"/>
            <ac:spMk id="32" creationId="{0EA4FEBE-6269-415E-BBB6-543E87C2DC6A}"/>
          </ac:spMkLst>
        </pc:spChg>
        <pc:spChg chg="del">
          <ac:chgData name="Agustín Ruiz Martín" userId="42fb2f6dfcc8d877" providerId="LiveId" clId="{5007A4F2-315D-4B0E-BC3F-D0CDDB32407B}" dt="2020-02-22T02:53:05.249" v="7792" actId="478"/>
          <ac:spMkLst>
            <pc:docMk/>
            <pc:sldMk cId="366426788" sldId="302"/>
            <ac:spMk id="33" creationId="{0A8B6407-3997-42AC-8B0C-9FF3F498D652}"/>
          </ac:spMkLst>
        </pc:spChg>
        <pc:picChg chg="add mod">
          <ac:chgData name="Agustín Ruiz Martín" userId="42fb2f6dfcc8d877" providerId="LiveId" clId="{5007A4F2-315D-4B0E-BC3F-D0CDDB32407B}" dt="2020-03-07T18:39:46.870" v="39863" actId="1035"/>
          <ac:picMkLst>
            <pc:docMk/>
            <pc:sldMk cId="366426788" sldId="302"/>
            <ac:picMk id="10" creationId="{98500FE6-6422-4617-866D-659A27DF380C}"/>
          </ac:picMkLst>
        </pc:picChg>
      </pc:sldChg>
      <pc:sldChg chg="addSp delSp modSp add modAnim">
        <pc:chgData name="Agustín Ruiz Martín" userId="42fb2f6dfcc8d877" providerId="LiveId" clId="{5007A4F2-315D-4B0E-BC3F-D0CDDB32407B}" dt="2020-03-17T02:32:15.503" v="42087" actId="1036"/>
        <pc:sldMkLst>
          <pc:docMk/>
          <pc:sldMk cId="1687044750" sldId="303"/>
        </pc:sldMkLst>
        <pc:spChg chg="del">
          <ac:chgData name="Agustín Ruiz Martín" userId="42fb2f6dfcc8d877" providerId="LiveId" clId="{5007A4F2-315D-4B0E-BC3F-D0CDDB32407B}" dt="2020-02-22T03:02:19.812" v="7970" actId="478"/>
          <ac:spMkLst>
            <pc:docMk/>
            <pc:sldMk cId="1687044750" sldId="303"/>
            <ac:spMk id="9" creationId="{0E9BAF12-45F8-48E5-AF46-17231E78FFA5}"/>
          </ac:spMkLst>
        </pc:spChg>
        <pc:spChg chg="del">
          <ac:chgData name="Agustín Ruiz Martín" userId="42fb2f6dfcc8d877" providerId="LiveId" clId="{5007A4F2-315D-4B0E-BC3F-D0CDDB32407B}" dt="2020-02-22T03:02:01.309" v="7968" actId="478"/>
          <ac:spMkLst>
            <pc:docMk/>
            <pc:sldMk cId="1687044750" sldId="303"/>
            <ac:spMk id="11" creationId="{66A18B4A-78EE-48F2-8BDC-8966553528FD}"/>
          </ac:spMkLst>
        </pc:spChg>
        <pc:spChg chg="mod">
          <ac:chgData name="Agustín Ruiz Martín" userId="42fb2f6dfcc8d877" providerId="LiveId" clId="{5007A4F2-315D-4B0E-BC3F-D0CDDB32407B}" dt="2020-03-17T02:27:16.016" v="41955" actId="255"/>
          <ac:spMkLst>
            <pc:docMk/>
            <pc:sldMk cId="1687044750" sldId="303"/>
            <ac:spMk id="12" creationId="{E46F2DA3-13C0-4563-86B8-29146EF6CB79}"/>
          </ac:spMkLst>
        </pc:spChg>
        <pc:spChg chg="mod">
          <ac:chgData name="Agustín Ruiz Martín" userId="42fb2f6dfcc8d877" providerId="LiveId" clId="{5007A4F2-315D-4B0E-BC3F-D0CDDB32407B}" dt="2020-02-23T11:57:35.297" v="12295" actId="207"/>
          <ac:spMkLst>
            <pc:docMk/>
            <pc:sldMk cId="1687044750" sldId="303"/>
            <ac:spMk id="14" creationId="{AFF91428-1270-46F1-8DFD-2FE1147F6813}"/>
          </ac:spMkLst>
        </pc:spChg>
        <pc:spChg chg="mod">
          <ac:chgData name="Agustín Ruiz Martín" userId="42fb2f6dfcc8d877" providerId="LiveId" clId="{5007A4F2-315D-4B0E-BC3F-D0CDDB32407B}" dt="2020-03-17T02:27:06.793" v="41954" actId="255"/>
          <ac:spMkLst>
            <pc:docMk/>
            <pc:sldMk cId="1687044750" sldId="303"/>
            <ac:spMk id="15" creationId="{7E349B47-CE9F-4B64-B925-FEDDE45D4F9F}"/>
          </ac:spMkLst>
        </pc:spChg>
        <pc:spChg chg="add mod">
          <ac:chgData name="Agustín Ruiz Martín" userId="42fb2f6dfcc8d877" providerId="LiveId" clId="{5007A4F2-315D-4B0E-BC3F-D0CDDB32407B}" dt="2020-03-17T02:32:15.503" v="42087" actId="1036"/>
          <ac:spMkLst>
            <pc:docMk/>
            <pc:sldMk cId="1687044750" sldId="303"/>
            <ac:spMk id="18" creationId="{5173D55D-C804-4B77-B261-D075BA475BC8}"/>
          </ac:spMkLst>
        </pc:spChg>
        <pc:spChg chg="add mod">
          <ac:chgData name="Agustín Ruiz Martín" userId="42fb2f6dfcc8d877" providerId="LiveId" clId="{5007A4F2-315D-4B0E-BC3F-D0CDDB32407B}" dt="2020-03-17T02:32:15.503" v="42087" actId="1036"/>
          <ac:spMkLst>
            <pc:docMk/>
            <pc:sldMk cId="1687044750" sldId="303"/>
            <ac:spMk id="19" creationId="{007E35A0-81F4-4ABE-9562-BE36911CDB95}"/>
          </ac:spMkLst>
        </pc:spChg>
        <pc:spChg chg="add mod">
          <ac:chgData name="Agustín Ruiz Martín" userId="42fb2f6dfcc8d877" providerId="LiveId" clId="{5007A4F2-315D-4B0E-BC3F-D0CDDB32407B}" dt="2020-03-17T02:32:15.503" v="42087" actId="1036"/>
          <ac:spMkLst>
            <pc:docMk/>
            <pc:sldMk cId="1687044750" sldId="303"/>
            <ac:spMk id="20" creationId="{171331B1-D390-4496-8822-F753263079E3}"/>
          </ac:spMkLst>
        </pc:spChg>
        <pc:spChg chg="add mod">
          <ac:chgData name="Agustín Ruiz Martín" userId="42fb2f6dfcc8d877" providerId="LiveId" clId="{5007A4F2-315D-4B0E-BC3F-D0CDDB32407B}" dt="2020-03-17T02:32:15.503" v="42087" actId="1036"/>
          <ac:spMkLst>
            <pc:docMk/>
            <pc:sldMk cId="1687044750" sldId="303"/>
            <ac:spMk id="21" creationId="{077B2A8D-723C-4B8C-80B6-DF1A767EDF6E}"/>
          </ac:spMkLst>
        </pc:spChg>
        <pc:spChg chg="add mod">
          <ac:chgData name="Agustín Ruiz Martín" userId="42fb2f6dfcc8d877" providerId="LiveId" clId="{5007A4F2-315D-4B0E-BC3F-D0CDDB32407B}" dt="2020-03-17T02:32:15.503" v="42087" actId="1036"/>
          <ac:spMkLst>
            <pc:docMk/>
            <pc:sldMk cId="1687044750" sldId="303"/>
            <ac:spMk id="22" creationId="{25D980C1-E7FD-4727-B1C6-B02DBC6BAE14}"/>
          </ac:spMkLst>
        </pc:spChg>
        <pc:spChg chg="add mod">
          <ac:chgData name="Agustín Ruiz Martín" userId="42fb2f6dfcc8d877" providerId="LiveId" clId="{5007A4F2-315D-4B0E-BC3F-D0CDDB32407B}" dt="2020-03-17T02:32:15.503" v="42087" actId="1036"/>
          <ac:spMkLst>
            <pc:docMk/>
            <pc:sldMk cId="1687044750" sldId="303"/>
            <ac:spMk id="23" creationId="{81ABC441-4CA0-4ACB-A92D-0A1FC342BB18}"/>
          </ac:spMkLst>
        </pc:spChg>
        <pc:spChg chg="mod">
          <ac:chgData name="Agustín Ruiz Martín" userId="42fb2f6dfcc8d877" providerId="LiveId" clId="{5007A4F2-315D-4B0E-BC3F-D0CDDB32407B}" dt="2020-02-22T03:07:53.923" v="8011" actId="14861"/>
          <ac:spMkLst>
            <pc:docMk/>
            <pc:sldMk cId="1687044750" sldId="303"/>
            <ac:spMk id="25" creationId="{E9ED8413-F446-4E5F-A351-34A1B34862D3}"/>
          </ac:spMkLst>
        </pc:spChg>
        <pc:spChg chg="mod">
          <ac:chgData name="Agustín Ruiz Martín" userId="42fb2f6dfcc8d877" providerId="LiveId" clId="{5007A4F2-315D-4B0E-BC3F-D0CDDB32407B}" dt="2020-03-17T02:31:23.193" v="42084" actId="1037"/>
          <ac:spMkLst>
            <pc:docMk/>
            <pc:sldMk cId="1687044750" sldId="303"/>
            <ac:spMk id="26" creationId="{30B76CE5-3493-42DE-AC6C-60527ACDF66F}"/>
          </ac:spMkLst>
        </pc:spChg>
        <pc:spChg chg="add mod">
          <ac:chgData name="Agustín Ruiz Martín" userId="42fb2f6dfcc8d877" providerId="LiveId" clId="{5007A4F2-315D-4B0E-BC3F-D0CDDB32407B}" dt="2020-03-17T02:32:15.503" v="42087" actId="1036"/>
          <ac:spMkLst>
            <pc:docMk/>
            <pc:sldMk cId="1687044750" sldId="303"/>
            <ac:spMk id="27" creationId="{CE88F065-710A-460E-8640-E7B7234B7F68}"/>
          </ac:spMkLst>
        </pc:spChg>
        <pc:spChg chg="add mod">
          <ac:chgData name="Agustín Ruiz Martín" userId="42fb2f6dfcc8d877" providerId="LiveId" clId="{5007A4F2-315D-4B0E-BC3F-D0CDDB32407B}" dt="2020-03-17T02:32:15.503" v="42087" actId="1036"/>
          <ac:spMkLst>
            <pc:docMk/>
            <pc:sldMk cId="1687044750" sldId="303"/>
            <ac:spMk id="28" creationId="{0F9A60CA-BC5F-449D-AEFE-2E593475A955}"/>
          </ac:spMkLst>
        </pc:spChg>
        <pc:spChg chg="mod">
          <ac:chgData name="Agustín Ruiz Martín" userId="42fb2f6dfcc8d877" providerId="LiveId" clId="{5007A4F2-315D-4B0E-BC3F-D0CDDB32407B}" dt="2020-03-05T19:30:26.567" v="37973" actId="207"/>
          <ac:spMkLst>
            <pc:docMk/>
            <pc:sldMk cId="1687044750" sldId="303"/>
            <ac:spMk id="30" creationId="{843F803B-043A-421B-89A8-BF7C0A06E23B}"/>
          </ac:spMkLst>
        </pc:spChg>
        <pc:spChg chg="mod">
          <ac:chgData name="Agustín Ruiz Martín" userId="42fb2f6dfcc8d877" providerId="LiveId" clId="{5007A4F2-315D-4B0E-BC3F-D0CDDB32407B}" dt="2020-03-17T02:31:15.509" v="42080" actId="1037"/>
          <ac:spMkLst>
            <pc:docMk/>
            <pc:sldMk cId="1687044750" sldId="303"/>
            <ac:spMk id="31" creationId="{53DE786B-077A-4F06-8CA9-EF517AEADCF1}"/>
          </ac:spMkLst>
        </pc:spChg>
        <pc:grpChg chg="add mod">
          <ac:chgData name="Agustín Ruiz Martín" userId="42fb2f6dfcc8d877" providerId="LiveId" clId="{5007A4F2-315D-4B0E-BC3F-D0CDDB32407B}" dt="2020-03-17T02:32:15.503" v="42087" actId="1036"/>
          <ac:grpSpMkLst>
            <pc:docMk/>
            <pc:sldMk cId="1687044750" sldId="303"/>
            <ac:grpSpMk id="7" creationId="{CD8BDE8D-27C8-4E30-A9F1-DDC229DC41AC}"/>
          </ac:grpSpMkLst>
        </pc:grpChg>
        <pc:grpChg chg="add mod">
          <ac:chgData name="Agustín Ruiz Martín" userId="42fb2f6dfcc8d877" providerId="LiveId" clId="{5007A4F2-315D-4B0E-BC3F-D0CDDB32407B}" dt="2020-03-17T02:32:15.503" v="42087" actId="1036"/>
          <ac:grpSpMkLst>
            <pc:docMk/>
            <pc:sldMk cId="1687044750" sldId="303"/>
            <ac:grpSpMk id="13" creationId="{4467A763-B9E2-4D9B-9C06-3363CF3E94C6}"/>
          </ac:grpSpMkLst>
        </pc:grpChg>
        <pc:grpChg chg="add mod">
          <ac:chgData name="Agustín Ruiz Martín" userId="42fb2f6dfcc8d877" providerId="LiveId" clId="{5007A4F2-315D-4B0E-BC3F-D0CDDB32407B}" dt="2020-03-17T02:32:15.503" v="42087" actId="1036"/>
          <ac:grpSpMkLst>
            <pc:docMk/>
            <pc:sldMk cId="1687044750" sldId="303"/>
            <ac:grpSpMk id="24" creationId="{4B29C932-6ED9-4E08-851A-2E6AEAFCC92E}"/>
          </ac:grpSpMkLst>
        </pc:grpChg>
        <pc:grpChg chg="add mod">
          <ac:chgData name="Agustín Ruiz Martín" userId="42fb2f6dfcc8d877" providerId="LiveId" clId="{5007A4F2-315D-4B0E-BC3F-D0CDDB32407B}" dt="2020-03-17T02:32:15.503" v="42087" actId="1036"/>
          <ac:grpSpMkLst>
            <pc:docMk/>
            <pc:sldMk cId="1687044750" sldId="303"/>
            <ac:grpSpMk id="29" creationId="{4D396002-9560-4EB5-A5D9-2F309C2BBFBA}"/>
          </ac:grpSpMkLst>
        </pc:grpChg>
        <pc:picChg chg="del">
          <ac:chgData name="Agustín Ruiz Martín" userId="42fb2f6dfcc8d877" providerId="LiveId" clId="{5007A4F2-315D-4B0E-BC3F-D0CDDB32407B}" dt="2020-02-22T03:01:55.824" v="7967" actId="478"/>
          <ac:picMkLst>
            <pc:docMk/>
            <pc:sldMk cId="1687044750" sldId="303"/>
            <ac:picMk id="10" creationId="{98500FE6-6422-4617-866D-659A27DF380C}"/>
          </ac:picMkLst>
        </pc:picChg>
      </pc:sldChg>
      <pc:sldChg chg="addSp delSp modSp add">
        <pc:chgData name="Agustín Ruiz Martín" userId="42fb2f6dfcc8d877" providerId="LiveId" clId="{5007A4F2-315D-4B0E-BC3F-D0CDDB32407B}" dt="2020-03-16T21:19:53.951" v="41629" actId="1036"/>
        <pc:sldMkLst>
          <pc:docMk/>
          <pc:sldMk cId="967868268" sldId="304"/>
        </pc:sldMkLst>
        <pc:spChg chg="del">
          <ac:chgData name="Agustín Ruiz Martín" userId="42fb2f6dfcc8d877" providerId="LiveId" clId="{5007A4F2-315D-4B0E-BC3F-D0CDDB32407B}" dt="2020-02-22T03:05:12.597" v="7973" actId="478"/>
          <ac:spMkLst>
            <pc:docMk/>
            <pc:sldMk cId="967868268" sldId="304"/>
            <ac:spMk id="18" creationId="{5173D55D-C804-4B77-B261-D075BA475BC8}"/>
          </ac:spMkLst>
        </pc:spChg>
        <pc:spChg chg="del">
          <ac:chgData name="Agustín Ruiz Martín" userId="42fb2f6dfcc8d877" providerId="LiveId" clId="{5007A4F2-315D-4B0E-BC3F-D0CDDB32407B}" dt="2020-02-22T03:05:12.597" v="7973" actId="478"/>
          <ac:spMkLst>
            <pc:docMk/>
            <pc:sldMk cId="967868268" sldId="304"/>
            <ac:spMk id="19" creationId="{007E35A0-81F4-4ABE-9562-BE36911CDB95}"/>
          </ac:spMkLst>
        </pc:spChg>
        <pc:spChg chg="del">
          <ac:chgData name="Agustín Ruiz Martín" userId="42fb2f6dfcc8d877" providerId="LiveId" clId="{5007A4F2-315D-4B0E-BC3F-D0CDDB32407B}" dt="2020-02-22T03:05:12.597" v="7973" actId="478"/>
          <ac:spMkLst>
            <pc:docMk/>
            <pc:sldMk cId="967868268" sldId="304"/>
            <ac:spMk id="20" creationId="{171331B1-D390-4496-8822-F753263079E3}"/>
          </ac:spMkLst>
        </pc:spChg>
        <pc:spChg chg="del">
          <ac:chgData name="Agustín Ruiz Martín" userId="42fb2f6dfcc8d877" providerId="LiveId" clId="{5007A4F2-315D-4B0E-BC3F-D0CDDB32407B}" dt="2020-02-22T03:05:12.597" v="7973" actId="478"/>
          <ac:spMkLst>
            <pc:docMk/>
            <pc:sldMk cId="967868268" sldId="304"/>
            <ac:spMk id="21" creationId="{077B2A8D-723C-4B8C-80B6-DF1A767EDF6E}"/>
          </ac:spMkLst>
        </pc:spChg>
        <pc:spChg chg="del">
          <ac:chgData name="Agustín Ruiz Martín" userId="42fb2f6dfcc8d877" providerId="LiveId" clId="{5007A4F2-315D-4B0E-BC3F-D0CDDB32407B}" dt="2020-02-22T03:05:12.597" v="7973" actId="478"/>
          <ac:spMkLst>
            <pc:docMk/>
            <pc:sldMk cId="967868268" sldId="304"/>
            <ac:spMk id="22" creationId="{25D980C1-E7FD-4727-B1C6-B02DBC6BAE14}"/>
          </ac:spMkLst>
        </pc:spChg>
        <pc:spChg chg="del">
          <ac:chgData name="Agustín Ruiz Martín" userId="42fb2f6dfcc8d877" providerId="LiveId" clId="{5007A4F2-315D-4B0E-BC3F-D0CDDB32407B}" dt="2020-02-22T03:05:12.597" v="7973" actId="478"/>
          <ac:spMkLst>
            <pc:docMk/>
            <pc:sldMk cId="967868268" sldId="304"/>
            <ac:spMk id="23" creationId="{81ABC441-4CA0-4ACB-A92D-0A1FC342BB18}"/>
          </ac:spMkLst>
        </pc:spChg>
        <pc:spChg chg="del">
          <ac:chgData name="Agustín Ruiz Martín" userId="42fb2f6dfcc8d877" providerId="LiveId" clId="{5007A4F2-315D-4B0E-BC3F-D0CDDB32407B}" dt="2020-02-22T03:05:12.597" v="7973" actId="478"/>
          <ac:spMkLst>
            <pc:docMk/>
            <pc:sldMk cId="967868268" sldId="304"/>
            <ac:spMk id="27" creationId="{CE88F065-710A-460E-8640-E7B7234B7F68}"/>
          </ac:spMkLst>
        </pc:spChg>
        <pc:spChg chg="del">
          <ac:chgData name="Agustín Ruiz Martín" userId="42fb2f6dfcc8d877" providerId="LiveId" clId="{5007A4F2-315D-4B0E-BC3F-D0CDDB32407B}" dt="2020-02-22T03:05:12.597" v="7973" actId="478"/>
          <ac:spMkLst>
            <pc:docMk/>
            <pc:sldMk cId="967868268" sldId="304"/>
            <ac:spMk id="28" creationId="{0F9A60CA-BC5F-449D-AEFE-2E593475A955}"/>
          </ac:spMkLst>
        </pc:spChg>
        <pc:spChg chg="add mod">
          <ac:chgData name="Agustín Ruiz Martín" userId="42fb2f6dfcc8d877" providerId="LiveId" clId="{5007A4F2-315D-4B0E-BC3F-D0CDDB32407B}" dt="2020-02-23T13:56:36.726" v="15720" actId="114"/>
          <ac:spMkLst>
            <pc:docMk/>
            <pc:sldMk cId="967868268" sldId="304"/>
            <ac:spMk id="32" creationId="{0EC909CF-8F07-405B-AAD9-0BD28C2D254F}"/>
          </ac:spMkLst>
        </pc:spChg>
        <pc:spChg chg="add mod">
          <ac:chgData name="Agustín Ruiz Martín" userId="42fb2f6dfcc8d877" providerId="LiveId" clId="{5007A4F2-315D-4B0E-BC3F-D0CDDB32407B}" dt="2020-03-07T16:44:24.283" v="39185" actId="20577"/>
          <ac:spMkLst>
            <pc:docMk/>
            <pc:sldMk cId="967868268" sldId="304"/>
            <ac:spMk id="33" creationId="{B738C9DE-952C-42D6-9AC7-DC54C3CBACD0}"/>
          </ac:spMkLst>
        </pc:spChg>
        <pc:spChg chg="add mod">
          <ac:chgData name="Agustín Ruiz Martín" userId="42fb2f6dfcc8d877" providerId="LiveId" clId="{5007A4F2-315D-4B0E-BC3F-D0CDDB32407B}" dt="2020-03-16T21:19:53.951" v="41629" actId="1036"/>
          <ac:spMkLst>
            <pc:docMk/>
            <pc:sldMk cId="967868268" sldId="304"/>
            <ac:spMk id="34" creationId="{CC1F132E-5477-4F09-B826-0C20E32F5C8B}"/>
          </ac:spMkLst>
        </pc:spChg>
        <pc:grpChg chg="del">
          <ac:chgData name="Agustín Ruiz Martín" userId="42fb2f6dfcc8d877" providerId="LiveId" clId="{5007A4F2-315D-4B0E-BC3F-D0CDDB32407B}" dt="2020-02-22T03:05:12.597" v="7973" actId="478"/>
          <ac:grpSpMkLst>
            <pc:docMk/>
            <pc:sldMk cId="967868268" sldId="304"/>
            <ac:grpSpMk id="7" creationId="{CD8BDE8D-27C8-4E30-A9F1-DDC229DC41AC}"/>
          </ac:grpSpMkLst>
        </pc:grpChg>
        <pc:grpChg chg="del">
          <ac:chgData name="Agustín Ruiz Martín" userId="42fb2f6dfcc8d877" providerId="LiveId" clId="{5007A4F2-315D-4B0E-BC3F-D0CDDB32407B}" dt="2020-02-22T03:05:12.597" v="7973" actId="478"/>
          <ac:grpSpMkLst>
            <pc:docMk/>
            <pc:sldMk cId="967868268" sldId="304"/>
            <ac:grpSpMk id="13" creationId="{4467A763-B9E2-4D9B-9C06-3363CF3E94C6}"/>
          </ac:grpSpMkLst>
        </pc:grpChg>
        <pc:grpChg chg="del">
          <ac:chgData name="Agustín Ruiz Martín" userId="42fb2f6dfcc8d877" providerId="LiveId" clId="{5007A4F2-315D-4B0E-BC3F-D0CDDB32407B}" dt="2020-02-22T03:05:12.597" v="7973" actId="478"/>
          <ac:grpSpMkLst>
            <pc:docMk/>
            <pc:sldMk cId="967868268" sldId="304"/>
            <ac:grpSpMk id="24" creationId="{4B29C932-6ED9-4E08-851A-2E6AEAFCC92E}"/>
          </ac:grpSpMkLst>
        </pc:grpChg>
        <pc:grpChg chg="del">
          <ac:chgData name="Agustín Ruiz Martín" userId="42fb2f6dfcc8d877" providerId="LiveId" clId="{5007A4F2-315D-4B0E-BC3F-D0CDDB32407B}" dt="2020-02-22T03:05:12.597" v="7973" actId="478"/>
          <ac:grpSpMkLst>
            <pc:docMk/>
            <pc:sldMk cId="967868268" sldId="304"/>
            <ac:grpSpMk id="29" creationId="{4D396002-9560-4EB5-A5D9-2F309C2BBFBA}"/>
          </ac:grpSpMkLst>
        </pc:grpChg>
      </pc:sldChg>
      <pc:sldChg chg="addSp delSp modSp add ord">
        <pc:chgData name="Agustín Ruiz Martín" userId="42fb2f6dfcc8d877" providerId="LiveId" clId="{5007A4F2-315D-4B0E-BC3F-D0CDDB32407B}" dt="2020-03-07T18:36:04.670" v="39821" actId="1035"/>
        <pc:sldMkLst>
          <pc:docMk/>
          <pc:sldMk cId="1384493590" sldId="305"/>
        </pc:sldMkLst>
        <pc:spChg chg="add mod">
          <ac:chgData name="Agustín Ruiz Martín" userId="42fb2f6dfcc8d877" providerId="LiveId" clId="{5007A4F2-315D-4B0E-BC3F-D0CDDB32407B}" dt="2020-03-05T19:51:42.987" v="38030" actId="114"/>
          <ac:spMkLst>
            <pc:docMk/>
            <pc:sldMk cId="1384493590" sldId="305"/>
            <ac:spMk id="2" creationId="{3E7DDAC2-37BC-40E4-8EA7-DA99DC35D80E}"/>
          </ac:spMkLst>
        </pc:spChg>
        <pc:spChg chg="mod">
          <ac:chgData name="Agustín Ruiz Martín" userId="42fb2f6dfcc8d877" providerId="LiveId" clId="{5007A4F2-315D-4B0E-BC3F-D0CDDB32407B}" dt="2020-02-22T03:43:38.990" v="8080" actId="20577"/>
          <ac:spMkLst>
            <pc:docMk/>
            <pc:sldMk cId="1384493590" sldId="305"/>
            <ac:spMk id="9" creationId="{339838E8-083C-454A-B1F3-115117A35D40}"/>
          </ac:spMkLst>
        </pc:spChg>
        <pc:spChg chg="del">
          <ac:chgData name="Agustín Ruiz Martín" userId="42fb2f6dfcc8d877" providerId="LiveId" clId="{5007A4F2-315D-4B0E-BC3F-D0CDDB32407B}" dt="2020-02-22T03:42:35.709" v="8056" actId="478"/>
          <ac:spMkLst>
            <pc:docMk/>
            <pc:sldMk cId="1384493590" sldId="305"/>
            <ac:spMk id="32" creationId="{0EC909CF-8F07-405B-AAD9-0BD28C2D254F}"/>
          </ac:spMkLst>
        </pc:spChg>
        <pc:spChg chg="del">
          <ac:chgData name="Agustín Ruiz Martín" userId="42fb2f6dfcc8d877" providerId="LiveId" clId="{5007A4F2-315D-4B0E-BC3F-D0CDDB32407B}" dt="2020-02-22T03:42:34.313" v="8055" actId="478"/>
          <ac:spMkLst>
            <pc:docMk/>
            <pc:sldMk cId="1384493590" sldId="305"/>
            <ac:spMk id="33" creationId="{B738C9DE-952C-42D6-9AC7-DC54C3CBACD0}"/>
          </ac:spMkLst>
        </pc:spChg>
        <pc:spChg chg="mod">
          <ac:chgData name="Agustín Ruiz Martín" userId="42fb2f6dfcc8d877" providerId="LiveId" clId="{5007A4F2-315D-4B0E-BC3F-D0CDDB32407B}" dt="2020-03-07T18:35:06.642" v="39807" actId="20577"/>
          <ac:spMkLst>
            <pc:docMk/>
            <pc:sldMk cId="1384493590" sldId="305"/>
            <ac:spMk id="34" creationId="{CC1F132E-5477-4F09-B826-0C20E32F5C8B}"/>
          </ac:spMkLst>
        </pc:spChg>
        <pc:grpChg chg="add mod">
          <ac:chgData name="Agustín Ruiz Martín" userId="42fb2f6dfcc8d877" providerId="LiveId" clId="{5007A4F2-315D-4B0E-BC3F-D0CDDB32407B}" dt="2020-02-22T03:43:33.097" v="8076" actId="1076"/>
          <ac:grpSpMkLst>
            <pc:docMk/>
            <pc:sldMk cId="1384493590" sldId="305"/>
            <ac:grpSpMk id="7" creationId="{9B6E602F-2DC3-4DDA-AACE-6AF7641A6D2F}"/>
          </ac:grpSpMkLst>
        </pc:grpChg>
        <pc:graphicFrameChg chg="add mod">
          <ac:chgData name="Agustín Ruiz Martín" userId="42fb2f6dfcc8d877" providerId="LiveId" clId="{5007A4F2-315D-4B0E-BC3F-D0CDDB32407B}" dt="2020-03-07T18:36:04.670" v="39821" actId="1035"/>
          <ac:graphicFrameMkLst>
            <pc:docMk/>
            <pc:sldMk cId="1384493590" sldId="305"/>
            <ac:graphicFrameMk id="3" creationId="{3E2E90FC-1269-4A74-8365-B90AC2BE8E40}"/>
          </ac:graphicFrameMkLst>
        </pc:graphicFrameChg>
        <pc:graphicFrameChg chg="add del mod">
          <ac:chgData name="Agustín Ruiz Martín" userId="42fb2f6dfcc8d877" providerId="LiveId" clId="{5007A4F2-315D-4B0E-BC3F-D0CDDB32407B}" dt="2020-02-22T03:55:05.025" v="8793"/>
          <ac:graphicFrameMkLst>
            <pc:docMk/>
            <pc:sldMk cId="1384493590" sldId="305"/>
            <ac:graphicFrameMk id="3" creationId="{7D09997C-31A3-402E-8F96-93E8C6B6692E}"/>
          </ac:graphicFrameMkLst>
        </pc:graphicFrameChg>
        <pc:graphicFrameChg chg="add del mod">
          <ac:chgData name="Agustín Ruiz Martín" userId="42fb2f6dfcc8d877" providerId="LiveId" clId="{5007A4F2-315D-4B0E-BC3F-D0CDDB32407B}" dt="2020-02-26T19:15:13.037" v="35014" actId="478"/>
          <ac:graphicFrameMkLst>
            <pc:docMk/>
            <pc:sldMk cId="1384493590" sldId="305"/>
            <ac:graphicFrameMk id="4" creationId="{2D349A9C-0078-4837-A1A0-82B6A66B7EA9}"/>
          </ac:graphicFrameMkLst>
        </pc:graphicFrameChg>
      </pc:sldChg>
      <pc:sldChg chg="del">
        <pc:chgData name="Agustín Ruiz Martín" userId="42fb2f6dfcc8d877" providerId="LiveId" clId="{5007A4F2-315D-4B0E-BC3F-D0CDDB32407B}" dt="2020-02-19T21:37:05.755" v="915" actId="2696"/>
        <pc:sldMkLst>
          <pc:docMk/>
          <pc:sldMk cId="3872797300" sldId="305"/>
        </pc:sldMkLst>
      </pc:sldChg>
      <pc:sldChg chg="del">
        <pc:chgData name="Agustín Ruiz Martín" userId="42fb2f6dfcc8d877" providerId="LiveId" clId="{5007A4F2-315D-4B0E-BC3F-D0CDDB32407B}" dt="2020-02-19T21:37:05.880" v="916" actId="2696"/>
        <pc:sldMkLst>
          <pc:docMk/>
          <pc:sldMk cId="1479359568" sldId="306"/>
        </pc:sldMkLst>
      </pc:sldChg>
      <pc:sldChg chg="addSp delSp modSp add ord">
        <pc:chgData name="Agustín Ruiz Martín" userId="42fb2f6dfcc8d877" providerId="LiveId" clId="{5007A4F2-315D-4B0E-BC3F-D0CDDB32407B}" dt="2020-03-16T22:46:10.900" v="41667" actId="20577"/>
        <pc:sldMkLst>
          <pc:docMk/>
          <pc:sldMk cId="4127694761" sldId="306"/>
        </pc:sldMkLst>
        <pc:spChg chg="del">
          <ac:chgData name="Agustín Ruiz Martín" userId="42fb2f6dfcc8d877" providerId="LiveId" clId="{5007A4F2-315D-4B0E-BC3F-D0CDDB32407B}" dt="2020-02-22T03:57:25.449" v="8825" actId="478"/>
          <ac:spMkLst>
            <pc:docMk/>
            <pc:sldMk cId="4127694761" sldId="306"/>
            <ac:spMk id="2" creationId="{3E7DDAC2-37BC-40E4-8EA7-DA99DC35D80E}"/>
          </ac:spMkLst>
        </pc:spChg>
        <pc:spChg chg="add mod">
          <ac:chgData name="Agustín Ruiz Martín" userId="42fb2f6dfcc8d877" providerId="LiveId" clId="{5007A4F2-315D-4B0E-BC3F-D0CDDB32407B}" dt="2020-03-10T13:08:59.266" v="41306" actId="1036"/>
          <ac:spMkLst>
            <pc:docMk/>
            <pc:sldMk cId="4127694761" sldId="306"/>
            <ac:spMk id="2" creationId="{BB09AB0C-3CA9-44CD-896A-F519C9D9F75C}"/>
          </ac:spMkLst>
        </pc:spChg>
        <pc:spChg chg="mod">
          <ac:chgData name="Agustín Ruiz Martín" userId="42fb2f6dfcc8d877" providerId="LiveId" clId="{5007A4F2-315D-4B0E-BC3F-D0CDDB32407B}" dt="2020-03-16T22:46:10.900" v="41667" actId="20577"/>
          <ac:spMkLst>
            <pc:docMk/>
            <pc:sldMk cId="4127694761" sldId="306"/>
            <ac:spMk id="34" creationId="{CC1F132E-5477-4F09-B826-0C20E32F5C8B}"/>
          </ac:spMkLst>
        </pc:spChg>
        <pc:grpChg chg="del">
          <ac:chgData name="Agustín Ruiz Martín" userId="42fb2f6dfcc8d877" providerId="LiveId" clId="{5007A4F2-315D-4B0E-BC3F-D0CDDB32407B}" dt="2020-02-22T03:57:24.020" v="8824" actId="478"/>
          <ac:grpSpMkLst>
            <pc:docMk/>
            <pc:sldMk cId="4127694761" sldId="306"/>
            <ac:grpSpMk id="7" creationId="{9B6E602F-2DC3-4DDA-AACE-6AF7641A6D2F}"/>
          </ac:grpSpMkLst>
        </pc:grpChg>
        <pc:graphicFrameChg chg="del">
          <ac:chgData name="Agustín Ruiz Martín" userId="42fb2f6dfcc8d877" providerId="LiveId" clId="{5007A4F2-315D-4B0E-BC3F-D0CDDB32407B}" dt="2020-02-22T03:57:28.026" v="8826" actId="478"/>
          <ac:graphicFrameMkLst>
            <pc:docMk/>
            <pc:sldMk cId="4127694761" sldId="306"/>
            <ac:graphicFrameMk id="4" creationId="{2D349A9C-0078-4837-A1A0-82B6A66B7EA9}"/>
          </ac:graphicFrameMkLst>
        </pc:graphicFrameChg>
      </pc:sldChg>
      <pc:sldChg chg="addSp delSp modSp add ord">
        <pc:chgData name="Agustín Ruiz Martín" userId="42fb2f6dfcc8d877" providerId="LiveId" clId="{5007A4F2-315D-4B0E-BC3F-D0CDDB32407B}" dt="2020-02-26T23:01:08.268" v="35188" actId="1076"/>
        <pc:sldMkLst>
          <pc:docMk/>
          <pc:sldMk cId="2008299994" sldId="307"/>
        </pc:sldMkLst>
        <pc:spChg chg="del">
          <ac:chgData name="Agustín Ruiz Martín" userId="42fb2f6dfcc8d877" providerId="LiveId" clId="{5007A4F2-315D-4B0E-BC3F-D0CDDB32407B}" dt="2020-02-22T04:09:53.369" v="9781" actId="478"/>
          <ac:spMkLst>
            <pc:docMk/>
            <pc:sldMk cId="2008299994" sldId="307"/>
            <ac:spMk id="34" creationId="{CC1F132E-5477-4F09-B826-0C20E32F5C8B}"/>
          </ac:spMkLst>
        </pc:spChg>
        <pc:graphicFrameChg chg="add del mod">
          <ac:chgData name="Agustín Ruiz Martín" userId="42fb2f6dfcc8d877" providerId="LiveId" clId="{5007A4F2-315D-4B0E-BC3F-D0CDDB32407B}" dt="2020-02-23T13:47:59.925" v="15629" actId="478"/>
          <ac:graphicFrameMkLst>
            <pc:docMk/>
            <pc:sldMk cId="2008299994" sldId="307"/>
            <ac:graphicFrameMk id="2" creationId="{16B69F56-570C-452E-AD1A-1A4078B421BA}"/>
          </ac:graphicFrameMkLst>
        </pc:graphicFrameChg>
        <pc:graphicFrameChg chg="add del mod">
          <ac:chgData name="Agustín Ruiz Martín" userId="42fb2f6dfcc8d877" providerId="LiveId" clId="{5007A4F2-315D-4B0E-BC3F-D0CDDB32407B}" dt="2020-02-22T04:49:18.697" v="9805" actId="478"/>
          <ac:graphicFrameMkLst>
            <pc:docMk/>
            <pc:sldMk cId="2008299994" sldId="307"/>
            <ac:graphicFrameMk id="2" creationId="{CFB6BFE5-F7F5-474D-96D5-1F8969EBFFD6}"/>
          </ac:graphicFrameMkLst>
        </pc:graphicFrameChg>
        <pc:graphicFrameChg chg="add del mod">
          <ac:chgData name="Agustín Ruiz Martín" userId="42fb2f6dfcc8d877" providerId="LiveId" clId="{5007A4F2-315D-4B0E-BC3F-D0CDDB32407B}" dt="2020-02-22T04:49:33.619" v="9809"/>
          <ac:graphicFrameMkLst>
            <pc:docMk/>
            <pc:sldMk cId="2008299994" sldId="307"/>
            <ac:graphicFrameMk id="3" creationId="{14F6094C-71F1-41E9-88BE-990D1ED03B77}"/>
          </ac:graphicFrameMkLst>
        </pc:graphicFrameChg>
        <pc:graphicFrameChg chg="add mod">
          <ac:chgData name="Agustín Ruiz Martín" userId="42fb2f6dfcc8d877" providerId="LiveId" clId="{5007A4F2-315D-4B0E-BC3F-D0CDDB32407B}" dt="2020-02-26T23:01:08.268" v="35188" actId="1076"/>
          <ac:graphicFrameMkLst>
            <pc:docMk/>
            <pc:sldMk cId="2008299994" sldId="307"/>
            <ac:graphicFrameMk id="3" creationId="{89CD83C4-064E-45D4-9222-09C42EA71143}"/>
          </ac:graphicFrameMkLst>
        </pc:graphicFrameChg>
        <pc:graphicFrameChg chg="add del mod">
          <ac:chgData name="Agustín Ruiz Martín" userId="42fb2f6dfcc8d877" providerId="LiveId" clId="{5007A4F2-315D-4B0E-BC3F-D0CDDB32407B}" dt="2020-02-23T12:27:00.921" v="12303" actId="478"/>
          <ac:graphicFrameMkLst>
            <pc:docMk/>
            <pc:sldMk cId="2008299994" sldId="307"/>
            <ac:graphicFrameMk id="4" creationId="{5BCC063B-0499-402B-BEDA-E769382D32AF}"/>
          </ac:graphicFrameMkLst>
        </pc:graphicFrameChg>
      </pc:sldChg>
      <pc:sldChg chg="del">
        <pc:chgData name="Agustín Ruiz Martín" userId="42fb2f6dfcc8d877" providerId="LiveId" clId="{5007A4F2-315D-4B0E-BC3F-D0CDDB32407B}" dt="2020-02-19T21:37:05.958" v="917" actId="2696"/>
        <pc:sldMkLst>
          <pc:docMk/>
          <pc:sldMk cId="2454878477" sldId="308"/>
        </pc:sldMkLst>
      </pc:sldChg>
      <pc:sldChg chg="addSp delSp modSp add ord">
        <pc:chgData name="Agustín Ruiz Martín" userId="42fb2f6dfcc8d877" providerId="LiveId" clId="{5007A4F2-315D-4B0E-BC3F-D0CDDB32407B}" dt="2020-03-07T19:08:20.817" v="40035" actId="20577"/>
        <pc:sldMkLst>
          <pc:docMk/>
          <pc:sldMk cId="3008775491" sldId="308"/>
        </pc:sldMkLst>
        <pc:spChg chg="mod">
          <ac:chgData name="Agustín Ruiz Martín" userId="42fb2f6dfcc8d877" providerId="LiveId" clId="{5007A4F2-315D-4B0E-BC3F-D0CDDB32407B}" dt="2020-03-05T19:55:21.603" v="38053" actId="114"/>
          <ac:spMkLst>
            <pc:docMk/>
            <pc:sldMk cId="3008775491" sldId="308"/>
            <ac:spMk id="2" creationId="{3E7DDAC2-37BC-40E4-8EA7-DA99DC35D80E}"/>
          </ac:spMkLst>
        </pc:spChg>
        <pc:spChg chg="add del mod">
          <ac:chgData name="Agustín Ruiz Martín" userId="42fb2f6dfcc8d877" providerId="LiveId" clId="{5007A4F2-315D-4B0E-BC3F-D0CDDB32407B}" dt="2020-02-22T05:17:41.142" v="10589" actId="478"/>
          <ac:spMkLst>
            <pc:docMk/>
            <pc:sldMk cId="3008775491" sldId="308"/>
            <ac:spMk id="3" creationId="{526885B5-04AE-4CEB-9917-8A28832FE186}"/>
          </ac:spMkLst>
        </pc:spChg>
        <pc:spChg chg="mod">
          <ac:chgData name="Agustín Ruiz Martín" userId="42fb2f6dfcc8d877" providerId="LiveId" clId="{5007A4F2-315D-4B0E-BC3F-D0CDDB32407B}" dt="2020-02-22T04:46:15.955" v="9803" actId="20577"/>
          <ac:spMkLst>
            <pc:docMk/>
            <pc:sldMk cId="3008775491" sldId="308"/>
            <ac:spMk id="9" creationId="{339838E8-083C-454A-B1F3-115117A35D40}"/>
          </ac:spMkLst>
        </pc:spChg>
        <pc:spChg chg="mod">
          <ac:chgData name="Agustín Ruiz Martín" userId="42fb2f6dfcc8d877" providerId="LiveId" clId="{5007A4F2-315D-4B0E-BC3F-D0CDDB32407B}" dt="2020-03-07T19:08:20.817" v="40035" actId="20577"/>
          <ac:spMkLst>
            <pc:docMk/>
            <pc:sldMk cId="3008775491" sldId="308"/>
            <ac:spMk id="34" creationId="{CC1F132E-5477-4F09-B826-0C20E32F5C8B}"/>
          </ac:spMkLst>
        </pc:spChg>
        <pc:graphicFrameChg chg="add mod">
          <ac:chgData name="Agustín Ruiz Martín" userId="42fb2f6dfcc8d877" providerId="LiveId" clId="{5007A4F2-315D-4B0E-BC3F-D0CDDB32407B}" dt="2020-03-07T19:07:44.683" v="40024" actId="1036"/>
          <ac:graphicFrameMkLst>
            <pc:docMk/>
            <pc:sldMk cId="3008775491" sldId="308"/>
            <ac:graphicFrameMk id="3" creationId="{C51A695D-B9FE-4319-B8DC-518A0E44AB62}"/>
          </ac:graphicFrameMkLst>
        </pc:graphicFrameChg>
        <pc:graphicFrameChg chg="del">
          <ac:chgData name="Agustín Ruiz Martín" userId="42fb2f6dfcc8d877" providerId="LiveId" clId="{5007A4F2-315D-4B0E-BC3F-D0CDDB32407B}" dt="2020-02-22T04:46:54.304" v="9804" actId="478"/>
          <ac:graphicFrameMkLst>
            <pc:docMk/>
            <pc:sldMk cId="3008775491" sldId="308"/>
            <ac:graphicFrameMk id="4" creationId="{2D349A9C-0078-4837-A1A0-82B6A66B7EA9}"/>
          </ac:graphicFrameMkLst>
        </pc:graphicFrameChg>
        <pc:graphicFrameChg chg="add mod">
          <ac:chgData name="Agustín Ruiz Martín" userId="42fb2f6dfcc8d877" providerId="LiveId" clId="{5007A4F2-315D-4B0E-BC3F-D0CDDB32407B}" dt="2020-03-07T19:07:50.932" v="40025" actId="1076"/>
          <ac:graphicFrameMkLst>
            <pc:docMk/>
            <pc:sldMk cId="3008775491" sldId="308"/>
            <ac:graphicFrameMk id="4" creationId="{D3C6697F-E109-41FA-9B0F-C9C7968EA0B1}"/>
          </ac:graphicFrameMkLst>
        </pc:graphicFrameChg>
        <pc:graphicFrameChg chg="add del mod">
          <ac:chgData name="Agustín Ruiz Martín" userId="42fb2f6dfcc8d877" providerId="LiveId" clId="{5007A4F2-315D-4B0E-BC3F-D0CDDB32407B}" dt="2020-02-22T05:15:51.877" v="10461" actId="478"/>
          <ac:graphicFrameMkLst>
            <pc:docMk/>
            <pc:sldMk cId="3008775491" sldId="308"/>
            <ac:graphicFrameMk id="5" creationId="{B09D7067-04F7-4BA4-8C6F-3A6AF57CC80B}"/>
          </ac:graphicFrameMkLst>
        </pc:graphicFrameChg>
        <pc:graphicFrameChg chg="add mod">
          <ac:chgData name="Agustín Ruiz Martín" userId="42fb2f6dfcc8d877" providerId="LiveId" clId="{5007A4F2-315D-4B0E-BC3F-D0CDDB32407B}" dt="2020-03-07T18:45:55.002" v="39926" actId="1035"/>
          <ac:graphicFrameMkLst>
            <pc:docMk/>
            <pc:sldMk cId="3008775491" sldId="308"/>
            <ac:graphicFrameMk id="5" creationId="{B5F1AF7A-44CD-47AA-A01C-168B42D809BC}"/>
          </ac:graphicFrameMkLst>
        </pc:graphicFrameChg>
        <pc:graphicFrameChg chg="add del">
          <ac:chgData name="Agustín Ruiz Martín" userId="42fb2f6dfcc8d877" providerId="LiveId" clId="{5007A4F2-315D-4B0E-BC3F-D0CDDB32407B}" dt="2020-02-22T05:15:46.031" v="10458"/>
          <ac:graphicFrameMkLst>
            <pc:docMk/>
            <pc:sldMk cId="3008775491" sldId="308"/>
            <ac:graphicFrameMk id="6" creationId="{E0F2F863-8CA5-4C12-B975-7D3BBE4BAFE3}"/>
          </ac:graphicFrameMkLst>
        </pc:graphicFrameChg>
        <pc:graphicFrameChg chg="add del mod">
          <ac:chgData name="Agustín Ruiz Martín" userId="42fb2f6dfcc8d877" providerId="LiveId" clId="{5007A4F2-315D-4B0E-BC3F-D0CDDB32407B}" dt="2020-02-26T19:17:38.500" v="35020" actId="478"/>
          <ac:graphicFrameMkLst>
            <pc:docMk/>
            <pc:sldMk cId="3008775491" sldId="308"/>
            <ac:graphicFrameMk id="10" creationId="{186339A8-3CC5-4A3F-BBEB-9E4ED4CCC847}"/>
          </ac:graphicFrameMkLst>
        </pc:graphicFrameChg>
        <pc:graphicFrameChg chg="add del mod">
          <ac:chgData name="Agustín Ruiz Martín" userId="42fb2f6dfcc8d877" providerId="LiveId" clId="{5007A4F2-315D-4B0E-BC3F-D0CDDB32407B}" dt="2020-02-22T05:25:35.848" v="11333" actId="478"/>
          <ac:graphicFrameMkLst>
            <pc:docMk/>
            <pc:sldMk cId="3008775491" sldId="308"/>
            <ac:graphicFrameMk id="11" creationId="{AD493BEA-0F75-469D-94D4-5A5FFCBAE048}"/>
          </ac:graphicFrameMkLst>
        </pc:graphicFrameChg>
        <pc:graphicFrameChg chg="add del mod">
          <ac:chgData name="Agustín Ruiz Martín" userId="42fb2f6dfcc8d877" providerId="LiveId" clId="{5007A4F2-315D-4B0E-BC3F-D0CDDB32407B}" dt="2020-02-26T19:17:39.140" v="35021" actId="478"/>
          <ac:graphicFrameMkLst>
            <pc:docMk/>
            <pc:sldMk cId="3008775491" sldId="308"/>
            <ac:graphicFrameMk id="12" creationId="{8E2C35A4-636D-44F8-AC93-5AB88301384C}"/>
          </ac:graphicFrameMkLst>
        </pc:graphicFrameChg>
        <pc:graphicFrameChg chg="add del mod">
          <ac:chgData name="Agustín Ruiz Martín" userId="42fb2f6dfcc8d877" providerId="LiveId" clId="{5007A4F2-315D-4B0E-BC3F-D0CDDB32407B}" dt="2020-02-26T19:17:37.641" v="35019" actId="478"/>
          <ac:graphicFrameMkLst>
            <pc:docMk/>
            <pc:sldMk cId="3008775491" sldId="308"/>
            <ac:graphicFrameMk id="13" creationId="{CF794D2C-47B4-4FF0-B773-1CD69C10FC16}"/>
          </ac:graphicFrameMkLst>
        </pc:graphicFrameChg>
      </pc:sldChg>
      <pc:sldChg chg="delSp modSp add">
        <pc:chgData name="Agustín Ruiz Martín" userId="42fb2f6dfcc8d877" providerId="LiveId" clId="{5007A4F2-315D-4B0E-BC3F-D0CDDB32407B}" dt="2020-03-10T13:06:45.932" v="41215" actId="20577"/>
        <pc:sldMkLst>
          <pc:docMk/>
          <pc:sldMk cId="392218326" sldId="309"/>
        </pc:sldMkLst>
        <pc:spChg chg="del">
          <ac:chgData name="Agustín Ruiz Martín" userId="42fb2f6dfcc8d877" providerId="LiveId" clId="{5007A4F2-315D-4B0E-BC3F-D0CDDB32407B}" dt="2020-02-22T05:17:27.618" v="10527" actId="478"/>
          <ac:spMkLst>
            <pc:docMk/>
            <pc:sldMk cId="392218326" sldId="309"/>
            <ac:spMk id="2" creationId="{3E7DDAC2-37BC-40E4-8EA7-DA99DC35D80E}"/>
          </ac:spMkLst>
        </pc:spChg>
        <pc:spChg chg="mod">
          <ac:chgData name="Agustín Ruiz Martín" userId="42fb2f6dfcc8d877" providerId="LiveId" clId="{5007A4F2-315D-4B0E-BC3F-D0CDDB32407B}" dt="2020-03-10T13:06:45.932" v="41215" actId="20577"/>
          <ac:spMkLst>
            <pc:docMk/>
            <pc:sldMk cId="392218326" sldId="309"/>
            <ac:spMk id="3" creationId="{526885B5-04AE-4CEB-9917-8A28832FE186}"/>
          </ac:spMkLst>
        </pc:spChg>
        <pc:spChg chg="del">
          <ac:chgData name="Agustín Ruiz Martín" userId="42fb2f6dfcc8d877" providerId="LiveId" clId="{5007A4F2-315D-4B0E-BC3F-D0CDDB32407B}" dt="2020-02-22T05:17:27.618" v="10527" actId="478"/>
          <ac:spMkLst>
            <pc:docMk/>
            <pc:sldMk cId="392218326" sldId="309"/>
            <ac:spMk id="34" creationId="{CC1F132E-5477-4F09-B826-0C20E32F5C8B}"/>
          </ac:spMkLst>
        </pc:spChg>
        <pc:grpChg chg="del">
          <ac:chgData name="Agustín Ruiz Martín" userId="42fb2f6dfcc8d877" providerId="LiveId" clId="{5007A4F2-315D-4B0E-BC3F-D0CDDB32407B}" dt="2020-02-22T05:17:31.307" v="10529" actId="478"/>
          <ac:grpSpMkLst>
            <pc:docMk/>
            <pc:sldMk cId="392218326" sldId="309"/>
            <ac:grpSpMk id="7" creationId="{9B6E602F-2DC3-4DDA-AACE-6AF7641A6D2F}"/>
          </ac:grpSpMkLst>
        </pc:grpChg>
        <pc:graphicFrameChg chg="del">
          <ac:chgData name="Agustín Ruiz Martín" userId="42fb2f6dfcc8d877" providerId="LiveId" clId="{5007A4F2-315D-4B0E-BC3F-D0CDDB32407B}" dt="2020-02-22T05:17:27.618" v="10527" actId="478"/>
          <ac:graphicFrameMkLst>
            <pc:docMk/>
            <pc:sldMk cId="392218326" sldId="309"/>
            <ac:graphicFrameMk id="10" creationId="{186339A8-3CC5-4A3F-BBEB-9E4ED4CCC847}"/>
          </ac:graphicFrameMkLst>
        </pc:graphicFrameChg>
        <pc:graphicFrameChg chg="del">
          <ac:chgData name="Agustín Ruiz Martín" userId="42fb2f6dfcc8d877" providerId="LiveId" clId="{5007A4F2-315D-4B0E-BC3F-D0CDDB32407B}" dt="2020-02-22T05:17:27.618" v="10527" actId="478"/>
          <ac:graphicFrameMkLst>
            <pc:docMk/>
            <pc:sldMk cId="392218326" sldId="309"/>
            <ac:graphicFrameMk id="11" creationId="{AD493BEA-0F75-469D-94D4-5A5FFCBAE048}"/>
          </ac:graphicFrameMkLst>
        </pc:graphicFrameChg>
        <pc:graphicFrameChg chg="del">
          <ac:chgData name="Agustín Ruiz Martín" userId="42fb2f6dfcc8d877" providerId="LiveId" clId="{5007A4F2-315D-4B0E-BC3F-D0CDDB32407B}" dt="2020-02-22T05:17:28.732" v="10528" actId="478"/>
          <ac:graphicFrameMkLst>
            <pc:docMk/>
            <pc:sldMk cId="392218326" sldId="309"/>
            <ac:graphicFrameMk id="12" creationId="{8E2C35A4-636D-44F8-AC93-5AB88301384C}"/>
          </ac:graphicFrameMkLst>
        </pc:graphicFrameChg>
      </pc:sldChg>
      <pc:sldChg chg="addSp delSp modSp add">
        <pc:chgData name="Agustín Ruiz Martín" userId="42fb2f6dfcc8d877" providerId="LiveId" clId="{5007A4F2-315D-4B0E-BC3F-D0CDDB32407B}" dt="2020-02-23T13:49:45.890" v="15643" actId="1035"/>
        <pc:sldMkLst>
          <pc:docMk/>
          <pc:sldMk cId="2379973535" sldId="310"/>
        </pc:sldMkLst>
        <pc:spChg chg="del mod">
          <ac:chgData name="Agustín Ruiz Martín" userId="42fb2f6dfcc8d877" providerId="LiveId" clId="{5007A4F2-315D-4B0E-BC3F-D0CDDB32407B}" dt="2020-02-22T06:05:58.353" v="11347" actId="478"/>
          <ac:spMkLst>
            <pc:docMk/>
            <pc:sldMk cId="2379973535" sldId="310"/>
            <ac:spMk id="3" creationId="{526885B5-04AE-4CEB-9917-8A28832FE186}"/>
          </ac:spMkLst>
        </pc:spChg>
        <pc:graphicFrameChg chg="add mod">
          <ac:chgData name="Agustín Ruiz Martín" userId="42fb2f6dfcc8d877" providerId="LiveId" clId="{5007A4F2-315D-4B0E-BC3F-D0CDDB32407B}" dt="2020-02-23T13:49:45.890" v="15643" actId="1035"/>
          <ac:graphicFrameMkLst>
            <pc:docMk/>
            <pc:sldMk cId="2379973535" sldId="310"/>
            <ac:graphicFrameMk id="2" creationId="{A05E219E-0828-4DFA-B2D5-0510AEB9DBB4}"/>
          </ac:graphicFrameMkLst>
        </pc:graphicFrameChg>
        <pc:graphicFrameChg chg="add del mod">
          <ac:chgData name="Agustín Ruiz Martín" userId="42fb2f6dfcc8d877" providerId="LiveId" clId="{5007A4F2-315D-4B0E-BC3F-D0CDDB32407B}" dt="2020-02-23T12:30:09.467" v="12308" actId="478"/>
          <ac:graphicFrameMkLst>
            <pc:docMk/>
            <pc:sldMk cId="2379973535" sldId="310"/>
            <ac:graphicFrameMk id="2" creationId="{CAFE5677-4CEA-459B-AD74-632822D7699E}"/>
          </ac:graphicFrameMkLst>
        </pc:graphicFrameChg>
        <pc:graphicFrameChg chg="add del mod">
          <ac:chgData name="Agustín Ruiz Martín" userId="42fb2f6dfcc8d877" providerId="LiveId" clId="{5007A4F2-315D-4B0E-BC3F-D0CDDB32407B}" dt="2020-02-23T13:49:08.052" v="15633" actId="478"/>
          <ac:graphicFrameMkLst>
            <pc:docMk/>
            <pc:sldMk cId="2379973535" sldId="310"/>
            <ac:graphicFrameMk id="3" creationId="{F325055A-D200-465F-94D7-41413E60E750}"/>
          </ac:graphicFrameMkLst>
        </pc:graphicFrameChg>
      </pc:sldChg>
      <pc:sldChg chg="addSp delSp modSp add">
        <pc:chgData name="Agustín Ruiz Martín" userId="42fb2f6dfcc8d877" providerId="LiveId" clId="{5007A4F2-315D-4B0E-BC3F-D0CDDB32407B}" dt="2020-03-07T19:12:16.653" v="40073" actId="20577"/>
        <pc:sldMkLst>
          <pc:docMk/>
          <pc:sldMk cId="756884564" sldId="311"/>
        </pc:sldMkLst>
        <pc:spChg chg="add mod">
          <ac:chgData name="Agustín Ruiz Martín" userId="42fb2f6dfcc8d877" providerId="LiveId" clId="{5007A4F2-315D-4B0E-BC3F-D0CDDB32407B}" dt="2020-03-07T19:12:16.653" v="40073" actId="20577"/>
          <ac:spMkLst>
            <pc:docMk/>
            <pc:sldMk cId="756884564" sldId="311"/>
            <ac:spMk id="4" creationId="{60583A74-CBC8-459C-AE0B-45161285CCC2}"/>
          </ac:spMkLst>
        </pc:spChg>
        <pc:spChg chg="add del">
          <ac:chgData name="Agustín Ruiz Martín" userId="42fb2f6dfcc8d877" providerId="LiveId" clId="{5007A4F2-315D-4B0E-BC3F-D0CDDB32407B}" dt="2020-02-22T06:47:43.359" v="11354" actId="478"/>
          <ac:spMkLst>
            <pc:docMk/>
            <pc:sldMk cId="756884564" sldId="311"/>
            <ac:spMk id="5" creationId="{352D096F-21F7-43F2-99BB-D5EB0DFD437C}"/>
          </ac:spMkLst>
        </pc:spChg>
        <pc:spChg chg="add mod">
          <ac:chgData name="Agustín Ruiz Martín" userId="42fb2f6dfcc8d877" providerId="LiveId" clId="{5007A4F2-315D-4B0E-BC3F-D0CDDB32407B}" dt="2020-03-07T17:01:04.190" v="39423" actId="1035"/>
          <ac:spMkLst>
            <pc:docMk/>
            <pc:sldMk cId="756884564" sldId="311"/>
            <ac:spMk id="8" creationId="{CE23088D-AFA4-4309-8460-8F3AF7064300}"/>
          </ac:spMkLst>
        </pc:spChg>
        <pc:graphicFrameChg chg="add del mod">
          <ac:chgData name="Agustín Ruiz Martín" userId="42fb2f6dfcc8d877" providerId="LiveId" clId="{5007A4F2-315D-4B0E-BC3F-D0CDDB32407B}" dt="2020-02-26T19:13:40.614" v="35009" actId="478"/>
          <ac:graphicFrameMkLst>
            <pc:docMk/>
            <pc:sldMk cId="756884564" sldId="311"/>
            <ac:graphicFrameMk id="2" creationId="{13472826-B72F-4D21-B0F0-98127D5DE01C}"/>
          </ac:graphicFrameMkLst>
        </pc:graphicFrameChg>
        <pc:graphicFrameChg chg="add del mod">
          <ac:chgData name="Agustín Ruiz Martín" userId="42fb2f6dfcc8d877" providerId="LiveId" clId="{5007A4F2-315D-4B0E-BC3F-D0CDDB32407B}" dt="2020-02-23T12:38:26.613" v="13523"/>
          <ac:graphicFrameMkLst>
            <pc:docMk/>
            <pc:sldMk cId="756884564" sldId="311"/>
            <ac:graphicFrameMk id="2" creationId="{654819EF-BCE0-442F-95B9-7ED58AF28DC6}"/>
          </ac:graphicFrameMkLst>
        </pc:graphicFrameChg>
        <pc:graphicFrameChg chg="del">
          <ac:chgData name="Agustín Ruiz Martín" userId="42fb2f6dfcc8d877" providerId="LiveId" clId="{5007A4F2-315D-4B0E-BC3F-D0CDDB32407B}" dt="2020-02-22T06:07:02.450" v="11352" actId="478"/>
          <ac:graphicFrameMkLst>
            <pc:docMk/>
            <pc:sldMk cId="756884564" sldId="311"/>
            <ac:graphicFrameMk id="2" creationId="{CAFE5677-4CEA-459B-AD74-632822D7699E}"/>
          </ac:graphicFrameMkLst>
        </pc:graphicFrameChg>
        <pc:graphicFrameChg chg="add mod">
          <ac:chgData name="Agustín Ruiz Martín" userId="42fb2f6dfcc8d877" providerId="LiveId" clId="{5007A4F2-315D-4B0E-BC3F-D0CDDB32407B}" dt="2020-03-07T18:09:15.293" v="39641" actId="1035"/>
          <ac:graphicFrameMkLst>
            <pc:docMk/>
            <pc:sldMk cId="756884564" sldId="311"/>
            <ac:graphicFrameMk id="2" creationId="{D9F990CE-E25E-4C0E-871D-46A5CF42FDF4}"/>
          </ac:graphicFrameMkLst>
        </pc:graphicFrameChg>
        <pc:graphicFrameChg chg="add del mod">
          <ac:chgData name="Agustín Ruiz Martín" userId="42fb2f6dfcc8d877" providerId="LiveId" clId="{5007A4F2-315D-4B0E-BC3F-D0CDDB32407B}" dt="2020-02-23T12:38:40.894" v="13527"/>
          <ac:graphicFrameMkLst>
            <pc:docMk/>
            <pc:sldMk cId="756884564" sldId="311"/>
            <ac:graphicFrameMk id="3" creationId="{0142630E-6E5E-4422-AE90-D1C4B82BAA1A}"/>
          </ac:graphicFrameMkLst>
        </pc:graphicFrameChg>
        <pc:graphicFrameChg chg="add del mod">
          <ac:chgData name="Agustín Ruiz Martín" userId="42fb2f6dfcc8d877" providerId="LiveId" clId="{5007A4F2-315D-4B0E-BC3F-D0CDDB32407B}" dt="2020-03-07T18:08:58.446" v="39631" actId="478"/>
          <ac:graphicFrameMkLst>
            <pc:docMk/>
            <pc:sldMk cId="756884564" sldId="311"/>
            <ac:graphicFrameMk id="3" creationId="{58323A5E-0CDE-4CF1-B00A-C4700FDA8407}"/>
          </ac:graphicFrameMkLst>
        </pc:graphicFrameChg>
        <pc:graphicFrameChg chg="add del mod">
          <ac:chgData name="Agustín Ruiz Martín" userId="42fb2f6dfcc8d877" providerId="LiveId" clId="{5007A4F2-315D-4B0E-BC3F-D0CDDB32407B}" dt="2020-02-26T05:03:23.494" v="34974" actId="478"/>
          <ac:graphicFrameMkLst>
            <pc:docMk/>
            <pc:sldMk cId="756884564" sldId="311"/>
            <ac:graphicFrameMk id="5" creationId="{15C61E54-7F17-4BD5-89A5-67264312FDAA}"/>
          </ac:graphicFrameMkLst>
        </pc:graphicFrameChg>
      </pc:sldChg>
      <pc:sldChg chg="addSp delSp modSp add ord">
        <pc:chgData name="Agustín Ruiz Martín" userId="42fb2f6dfcc8d877" providerId="LiveId" clId="{5007A4F2-315D-4B0E-BC3F-D0CDDB32407B}" dt="2020-04-18T01:19:18.171" v="42104"/>
        <pc:sldMkLst>
          <pc:docMk/>
          <pc:sldMk cId="4071759216" sldId="312"/>
        </pc:sldMkLst>
        <pc:spChg chg="add">
          <ac:chgData name="Agustín Ruiz Martín" userId="42fb2f6dfcc8d877" providerId="LiveId" clId="{5007A4F2-315D-4B0E-BC3F-D0CDDB32407B}" dt="2020-04-18T01:19:18.171" v="42104"/>
          <ac:spMkLst>
            <pc:docMk/>
            <pc:sldMk cId="4071759216" sldId="312"/>
            <ac:spMk id="12" creationId="{E1B7F78F-74C6-4C4F-AF9F-7A4F0DA27D6C}"/>
          </ac:spMkLst>
        </pc:spChg>
        <pc:spChg chg="del mod">
          <ac:chgData name="Agustín Ruiz Martín" userId="42fb2f6dfcc8d877" providerId="LiveId" clId="{5007A4F2-315D-4B0E-BC3F-D0CDDB32407B}" dt="2020-04-18T01:19:16.780" v="42103" actId="478"/>
          <ac:spMkLst>
            <pc:docMk/>
            <pc:sldMk cId="4071759216" sldId="312"/>
            <ac:spMk id="15" creationId="{58DD4A17-C2DA-4582-917A-AD778602CBEC}"/>
          </ac:spMkLst>
        </pc:spChg>
        <pc:picChg chg="mod">
          <ac:chgData name="Agustín Ruiz Martín" userId="42fb2f6dfcc8d877" providerId="LiveId" clId="{5007A4F2-315D-4B0E-BC3F-D0CDDB32407B}" dt="2020-02-23T12:46:43.636" v="13913" actId="1035"/>
          <ac:picMkLst>
            <pc:docMk/>
            <pc:sldMk cId="4071759216" sldId="312"/>
            <ac:picMk id="6" creationId="{9629398D-B36F-4B13-9B2C-DA877B688596}"/>
          </ac:picMkLst>
        </pc:picChg>
      </pc:sldChg>
      <pc:sldChg chg="addSp delSp modSp add modAnim">
        <pc:chgData name="Agustín Ruiz Martín" userId="42fb2f6dfcc8d877" providerId="LiveId" clId="{5007A4F2-315D-4B0E-BC3F-D0CDDB32407B}" dt="2020-03-07T19:14:02.811" v="40094" actId="20577"/>
        <pc:sldMkLst>
          <pc:docMk/>
          <pc:sldMk cId="2099878844" sldId="313"/>
        </pc:sldMkLst>
        <pc:spChg chg="add mod">
          <ac:chgData name="Agustín Ruiz Martín" userId="42fb2f6dfcc8d877" providerId="LiveId" clId="{5007A4F2-315D-4B0E-BC3F-D0CDDB32407B}" dt="2020-03-07T19:14:02.811" v="40094" actId="20577"/>
          <ac:spMkLst>
            <pc:docMk/>
            <pc:sldMk cId="2099878844" sldId="313"/>
            <ac:spMk id="2" creationId="{E94C299F-8018-42DC-8BE7-D799CA40C792}"/>
          </ac:spMkLst>
        </pc:spChg>
        <pc:spChg chg="mod">
          <ac:chgData name="Agustín Ruiz Martín" userId="42fb2f6dfcc8d877" providerId="LiveId" clId="{5007A4F2-315D-4B0E-BC3F-D0CDDB32407B}" dt="2020-02-25T15:10:36.579" v="31993" actId="20577"/>
          <ac:spMkLst>
            <pc:docMk/>
            <pc:sldMk cId="2099878844" sldId="313"/>
            <ac:spMk id="16" creationId="{F3113336-B8E7-4437-BCDB-0A41C522594A}"/>
          </ac:spMkLst>
        </pc:spChg>
        <pc:spChg chg="add del mod">
          <ac:chgData name="Agustín Ruiz Martín" userId="42fb2f6dfcc8d877" providerId="LiveId" clId="{5007A4F2-315D-4B0E-BC3F-D0CDDB32407B}" dt="2020-02-23T12:51:00.501" v="14079" actId="478"/>
          <ac:spMkLst>
            <pc:docMk/>
            <pc:sldMk cId="2099878844" sldId="313"/>
            <ac:spMk id="60" creationId="{2531E3B9-9256-4BA9-9541-6C1EA42EEE45}"/>
          </ac:spMkLst>
        </pc:spChg>
        <pc:spChg chg="add mod">
          <ac:chgData name="Agustín Ruiz Martín" userId="42fb2f6dfcc8d877" providerId="LiveId" clId="{5007A4F2-315D-4B0E-BC3F-D0CDDB32407B}" dt="2020-03-07T16:56:49.174" v="39373" actId="1036"/>
          <ac:spMkLst>
            <pc:docMk/>
            <pc:sldMk cId="2099878844" sldId="313"/>
            <ac:spMk id="62" creationId="{06B6C445-642E-423E-B89F-B5FE2590C1AC}"/>
          </ac:spMkLst>
        </pc:spChg>
        <pc:grpChg chg="del">
          <ac:chgData name="Agustín Ruiz Martín" userId="42fb2f6dfcc8d877" providerId="LiveId" clId="{5007A4F2-315D-4B0E-BC3F-D0CDDB32407B}" dt="2020-02-23T12:48:42.612" v="14021" actId="478"/>
          <ac:grpSpMkLst>
            <pc:docMk/>
            <pc:sldMk cId="2099878844" sldId="313"/>
            <ac:grpSpMk id="63" creationId="{21CF402A-B1C2-4AA4-8275-F6EEFBC4251A}"/>
          </ac:grpSpMkLst>
        </pc:grpChg>
      </pc:sldChg>
      <pc:sldChg chg="addSp delSp modSp add modTransition">
        <pc:chgData name="Agustín Ruiz Martín" userId="42fb2f6dfcc8d877" providerId="LiveId" clId="{5007A4F2-315D-4B0E-BC3F-D0CDDB32407B}" dt="2020-03-10T21:13:28.207" v="41455" actId="20577"/>
        <pc:sldMkLst>
          <pc:docMk/>
          <pc:sldMk cId="4206679556" sldId="314"/>
        </pc:sldMkLst>
        <pc:spChg chg="add mod">
          <ac:chgData name="Agustín Ruiz Martín" userId="42fb2f6dfcc8d877" providerId="LiveId" clId="{5007A4F2-315D-4B0E-BC3F-D0CDDB32407B}" dt="2020-02-25T15:10:45.396" v="31997" actId="20577"/>
          <ac:spMkLst>
            <pc:docMk/>
            <pc:sldMk cId="4206679556" sldId="314"/>
            <ac:spMk id="4" creationId="{A36755E7-7105-4E67-B81C-B973DCF97DBF}"/>
          </ac:spMkLst>
        </pc:spChg>
        <pc:spChg chg="add mod">
          <ac:chgData name="Agustín Ruiz Martín" userId="42fb2f6dfcc8d877" providerId="LiveId" clId="{5007A4F2-315D-4B0E-BC3F-D0CDDB32407B}" dt="2020-03-10T20:38:15.562" v="41435" actId="1035"/>
          <ac:spMkLst>
            <pc:docMk/>
            <pc:sldMk cId="4206679556" sldId="314"/>
            <ac:spMk id="5" creationId="{ABD2B928-D4C7-4CFB-B906-EA73F540A464}"/>
          </ac:spMkLst>
        </pc:spChg>
        <pc:spChg chg="add mod">
          <ac:chgData name="Agustín Ruiz Martín" userId="42fb2f6dfcc8d877" providerId="LiveId" clId="{5007A4F2-315D-4B0E-BC3F-D0CDDB32407B}" dt="2020-03-10T20:39:54.316" v="41447" actId="1036"/>
          <ac:spMkLst>
            <pc:docMk/>
            <pc:sldMk cId="4206679556" sldId="314"/>
            <ac:spMk id="6" creationId="{8A49AAE5-D82C-4B0B-B165-449DD7E002D4}"/>
          </ac:spMkLst>
        </pc:spChg>
        <pc:spChg chg="add mod">
          <ac:chgData name="Agustín Ruiz Martín" userId="42fb2f6dfcc8d877" providerId="LiveId" clId="{5007A4F2-315D-4B0E-BC3F-D0CDDB32407B}" dt="2020-03-10T20:38:21.830" v="41439" actId="1035"/>
          <ac:spMkLst>
            <pc:docMk/>
            <pc:sldMk cId="4206679556" sldId="314"/>
            <ac:spMk id="7" creationId="{043CE442-A229-4BC3-B494-E22112BF0898}"/>
          </ac:spMkLst>
        </pc:spChg>
        <pc:spChg chg="add mod">
          <ac:chgData name="Agustín Ruiz Martín" userId="42fb2f6dfcc8d877" providerId="LiveId" clId="{5007A4F2-315D-4B0E-BC3F-D0CDDB32407B}" dt="2020-03-10T21:13:28.207" v="41455" actId="20577"/>
          <ac:spMkLst>
            <pc:docMk/>
            <pc:sldMk cId="4206679556" sldId="314"/>
            <ac:spMk id="9" creationId="{A6209B66-38FF-430D-9538-5EE9FB089C0C}"/>
          </ac:spMkLst>
        </pc:spChg>
        <pc:spChg chg="mod">
          <ac:chgData name="Agustín Ruiz Martín" userId="42fb2f6dfcc8d877" providerId="LiveId" clId="{5007A4F2-315D-4B0E-BC3F-D0CDDB32407B}" dt="2020-02-25T15:10:41.865" v="31995" actId="20577"/>
          <ac:spMkLst>
            <pc:docMk/>
            <pc:sldMk cId="4206679556" sldId="314"/>
            <ac:spMk id="16" creationId="{F3113336-B8E7-4437-BCDB-0A41C522594A}"/>
          </ac:spMkLst>
        </pc:spChg>
        <pc:picChg chg="add del mod">
          <ac:chgData name="Agustín Ruiz Martín" userId="42fb2f6dfcc8d877" providerId="LiveId" clId="{5007A4F2-315D-4B0E-BC3F-D0CDDB32407B}" dt="2020-02-25T13:07:39.779" v="29600" actId="478"/>
          <ac:picMkLst>
            <pc:docMk/>
            <pc:sldMk cId="4206679556" sldId="314"/>
            <ac:picMk id="2" creationId="{220926B4-B544-4B45-8E73-00A4504B593F}"/>
          </ac:picMkLst>
        </pc:picChg>
        <pc:picChg chg="add del mod">
          <ac:chgData name="Agustín Ruiz Martín" userId="42fb2f6dfcc8d877" providerId="LiveId" clId="{5007A4F2-315D-4B0E-BC3F-D0CDDB32407B}" dt="2020-02-25T13:14:49.784" v="29680" actId="478"/>
          <ac:picMkLst>
            <pc:docMk/>
            <pc:sldMk cId="4206679556" sldId="314"/>
            <ac:picMk id="3" creationId="{4AFB3CF6-341F-4FAD-BD3F-1F76A762021D}"/>
          </ac:picMkLst>
        </pc:picChg>
        <pc:picChg chg="add mod">
          <ac:chgData name="Agustín Ruiz Martín" userId="42fb2f6dfcc8d877" providerId="LiveId" clId="{5007A4F2-315D-4B0E-BC3F-D0CDDB32407B}" dt="2020-03-10T20:40:19.114" v="41450" actId="1036"/>
          <ac:picMkLst>
            <pc:docMk/>
            <pc:sldMk cId="4206679556" sldId="314"/>
            <ac:picMk id="8" creationId="{05AA2DBD-6DBE-4B01-8060-2AA9909A412D}"/>
          </ac:picMkLst>
        </pc:picChg>
      </pc:sldChg>
      <pc:sldChg chg="addSp delSp modSp add">
        <pc:chgData name="Agustín Ruiz Martín" userId="42fb2f6dfcc8d877" providerId="LiveId" clId="{5007A4F2-315D-4B0E-BC3F-D0CDDB32407B}" dt="2020-03-08T12:10:22.687" v="41200" actId="1036"/>
        <pc:sldMkLst>
          <pc:docMk/>
          <pc:sldMk cId="2615790265" sldId="315"/>
        </pc:sldMkLst>
        <pc:spChg chg="add del mod">
          <ac:chgData name="Agustín Ruiz Martín" userId="42fb2f6dfcc8d877" providerId="LiveId" clId="{5007A4F2-315D-4B0E-BC3F-D0CDDB32407B}" dt="2020-02-23T14:51:31.249" v="17872" actId="478"/>
          <ac:spMkLst>
            <pc:docMk/>
            <pc:sldMk cId="2615790265" sldId="315"/>
            <ac:spMk id="3" creationId="{1C2FE500-23C6-4579-ACBE-768990520035}"/>
          </ac:spMkLst>
        </pc:spChg>
        <pc:spChg chg="mod">
          <ac:chgData name="Agustín Ruiz Martín" userId="42fb2f6dfcc8d877" providerId="LiveId" clId="{5007A4F2-315D-4B0E-BC3F-D0CDDB32407B}" dt="2020-02-25T15:10:56.921" v="32001" actId="20577"/>
          <ac:spMkLst>
            <pc:docMk/>
            <pc:sldMk cId="2615790265" sldId="315"/>
            <ac:spMk id="4" creationId="{A36755E7-7105-4E67-B81C-B973DCF97DBF}"/>
          </ac:spMkLst>
        </pc:spChg>
        <pc:spChg chg="del">
          <ac:chgData name="Agustín Ruiz Martín" userId="42fb2f6dfcc8d877" providerId="LiveId" clId="{5007A4F2-315D-4B0E-BC3F-D0CDDB32407B}" dt="2020-02-23T14:08:43.513" v="16012" actId="478"/>
          <ac:spMkLst>
            <pc:docMk/>
            <pc:sldMk cId="2615790265" sldId="315"/>
            <ac:spMk id="5" creationId="{ABD2B928-D4C7-4CFB-B906-EA73F540A464}"/>
          </ac:spMkLst>
        </pc:spChg>
        <pc:spChg chg="mod">
          <ac:chgData name="Agustín Ruiz Martín" userId="42fb2f6dfcc8d877" providerId="LiveId" clId="{5007A4F2-315D-4B0E-BC3F-D0CDDB32407B}" dt="2020-03-07T19:40:22.272" v="40734" actId="1036"/>
          <ac:spMkLst>
            <pc:docMk/>
            <pc:sldMk cId="2615790265" sldId="315"/>
            <ac:spMk id="6" creationId="{8A49AAE5-D82C-4B0B-B165-449DD7E002D4}"/>
          </ac:spMkLst>
        </pc:spChg>
        <pc:spChg chg="mod">
          <ac:chgData name="Agustín Ruiz Martín" userId="42fb2f6dfcc8d877" providerId="LiveId" clId="{5007A4F2-315D-4B0E-BC3F-D0CDDB32407B}" dt="2020-03-05T20:46:11.882" v="38603" actId="1036"/>
          <ac:spMkLst>
            <pc:docMk/>
            <pc:sldMk cId="2615790265" sldId="315"/>
            <ac:spMk id="7" creationId="{043CE442-A229-4BC3-B494-E22112BF0898}"/>
          </ac:spMkLst>
        </pc:spChg>
        <pc:spChg chg="mod">
          <ac:chgData name="Agustín Ruiz Martín" userId="42fb2f6dfcc8d877" providerId="LiveId" clId="{5007A4F2-315D-4B0E-BC3F-D0CDDB32407B}" dt="2020-02-28T14:58:53.366" v="36282" actId="1036"/>
          <ac:spMkLst>
            <pc:docMk/>
            <pc:sldMk cId="2615790265" sldId="315"/>
            <ac:spMk id="9" creationId="{A6209B66-38FF-430D-9538-5EE9FB089C0C}"/>
          </ac:spMkLst>
        </pc:spChg>
        <pc:spChg chg="add mod">
          <ac:chgData name="Agustín Ruiz Martín" userId="42fb2f6dfcc8d877" providerId="LiveId" clId="{5007A4F2-315D-4B0E-BC3F-D0CDDB32407B}" dt="2020-03-08T12:10:22.687" v="41200" actId="1036"/>
          <ac:spMkLst>
            <pc:docMk/>
            <pc:sldMk cId="2615790265" sldId="315"/>
            <ac:spMk id="10" creationId="{2C008F95-C9B2-475E-9F69-E871B7ED3A74}"/>
          </ac:spMkLst>
        </pc:spChg>
        <pc:spChg chg="add mod">
          <ac:chgData name="Agustín Ruiz Martín" userId="42fb2f6dfcc8d877" providerId="LiveId" clId="{5007A4F2-315D-4B0E-BC3F-D0CDDB32407B}" dt="2020-03-05T20:45:43.638" v="38601" actId="20577"/>
          <ac:spMkLst>
            <pc:docMk/>
            <pc:sldMk cId="2615790265" sldId="315"/>
            <ac:spMk id="11" creationId="{F53A86ED-F414-4C04-AFD8-3EA76C020FCD}"/>
          </ac:spMkLst>
        </pc:spChg>
        <pc:spChg chg="add mod">
          <ac:chgData name="Agustín Ruiz Martín" userId="42fb2f6dfcc8d877" providerId="LiveId" clId="{5007A4F2-315D-4B0E-BC3F-D0CDDB32407B}" dt="2020-03-05T20:46:29.581" v="38604" actId="1035"/>
          <ac:spMkLst>
            <pc:docMk/>
            <pc:sldMk cId="2615790265" sldId="315"/>
            <ac:spMk id="12" creationId="{19180B56-1BC0-4DA6-9DC3-766E2CE419AF}"/>
          </ac:spMkLst>
        </pc:spChg>
        <pc:spChg chg="add mod">
          <ac:chgData name="Agustín Ruiz Martín" userId="42fb2f6dfcc8d877" providerId="LiveId" clId="{5007A4F2-315D-4B0E-BC3F-D0CDDB32407B}" dt="2020-02-28T14:58:38.553" v="36266" actId="1036"/>
          <ac:spMkLst>
            <pc:docMk/>
            <pc:sldMk cId="2615790265" sldId="315"/>
            <ac:spMk id="13" creationId="{F7CC4998-D43C-438F-A41A-9C372AED9A5F}"/>
          </ac:spMkLst>
        </pc:spChg>
        <pc:spChg chg="add mod">
          <ac:chgData name="Agustín Ruiz Martín" userId="42fb2f6dfcc8d877" providerId="LiveId" clId="{5007A4F2-315D-4B0E-BC3F-D0CDDB32407B}" dt="2020-02-28T14:58:38.553" v="36266" actId="1036"/>
          <ac:spMkLst>
            <pc:docMk/>
            <pc:sldMk cId="2615790265" sldId="315"/>
            <ac:spMk id="15" creationId="{015D518A-8CC1-489E-ADDD-9D4E5C7FE6F4}"/>
          </ac:spMkLst>
        </pc:spChg>
        <pc:spChg chg="mod">
          <ac:chgData name="Agustín Ruiz Martín" userId="42fb2f6dfcc8d877" providerId="LiveId" clId="{5007A4F2-315D-4B0E-BC3F-D0CDDB32407B}" dt="2020-02-25T15:10:52.846" v="31999" actId="20577"/>
          <ac:spMkLst>
            <pc:docMk/>
            <pc:sldMk cId="2615790265" sldId="315"/>
            <ac:spMk id="16" creationId="{F3113336-B8E7-4437-BCDB-0A41C522594A}"/>
          </ac:spMkLst>
        </pc:spChg>
        <pc:spChg chg="add mod">
          <ac:chgData name="Agustín Ruiz Martín" userId="42fb2f6dfcc8d877" providerId="LiveId" clId="{5007A4F2-315D-4B0E-BC3F-D0CDDB32407B}" dt="2020-02-28T14:58:38.553" v="36266" actId="1036"/>
          <ac:spMkLst>
            <pc:docMk/>
            <pc:sldMk cId="2615790265" sldId="315"/>
            <ac:spMk id="18" creationId="{A4FA41EC-0CE9-4CB2-BA74-FC0B7F2FE5A6}"/>
          </ac:spMkLst>
        </pc:spChg>
        <pc:picChg chg="del">
          <ac:chgData name="Agustín Ruiz Martín" userId="42fb2f6dfcc8d877" providerId="LiveId" clId="{5007A4F2-315D-4B0E-BC3F-D0CDDB32407B}" dt="2020-02-23T14:08:56.294" v="16044" actId="478"/>
          <ac:picMkLst>
            <pc:docMk/>
            <pc:sldMk cId="2615790265" sldId="315"/>
            <ac:picMk id="2" creationId="{220926B4-B544-4B45-8E73-00A4504B593F}"/>
          </ac:picMkLst>
        </pc:picChg>
      </pc:sldChg>
      <pc:sldChg chg="addSp delSp modSp add del">
        <pc:chgData name="Agustín Ruiz Martín" userId="42fb2f6dfcc8d877" providerId="LiveId" clId="{5007A4F2-315D-4B0E-BC3F-D0CDDB32407B}" dt="2020-02-23T15:10:33.167" v="18472" actId="2696"/>
        <pc:sldMkLst>
          <pc:docMk/>
          <pc:sldMk cId="3907140707" sldId="316"/>
        </pc:sldMkLst>
        <pc:spChg chg="mod">
          <ac:chgData name="Agustín Ruiz Martín" userId="42fb2f6dfcc8d877" providerId="LiveId" clId="{5007A4F2-315D-4B0E-BC3F-D0CDDB32407B}" dt="2020-02-23T14:56:00.666" v="17950" actId="1035"/>
          <ac:spMkLst>
            <pc:docMk/>
            <pc:sldMk cId="3907140707" sldId="316"/>
            <ac:spMk id="7" creationId="{043CE442-A229-4BC3-B494-E22112BF0898}"/>
          </ac:spMkLst>
        </pc:spChg>
        <pc:spChg chg="mod">
          <ac:chgData name="Agustín Ruiz Martín" userId="42fb2f6dfcc8d877" providerId="LiveId" clId="{5007A4F2-315D-4B0E-BC3F-D0CDDB32407B}" dt="2020-02-23T15:03:32.555" v="18244" actId="1035"/>
          <ac:spMkLst>
            <pc:docMk/>
            <pc:sldMk cId="3907140707" sldId="316"/>
            <ac:spMk id="9" creationId="{A6209B66-38FF-430D-9538-5EE9FB089C0C}"/>
          </ac:spMkLst>
        </pc:spChg>
        <pc:spChg chg="del">
          <ac:chgData name="Agustín Ruiz Martín" userId="42fb2f6dfcc8d877" providerId="LiveId" clId="{5007A4F2-315D-4B0E-BC3F-D0CDDB32407B}" dt="2020-02-23T14:20:06.163" v="17060" actId="478"/>
          <ac:spMkLst>
            <pc:docMk/>
            <pc:sldMk cId="3907140707" sldId="316"/>
            <ac:spMk id="10" creationId="{2C008F95-C9B2-475E-9F69-E871B7ED3A74}"/>
          </ac:spMkLst>
        </pc:spChg>
        <pc:spChg chg="del">
          <ac:chgData name="Agustín Ruiz Martín" userId="42fb2f6dfcc8d877" providerId="LiveId" clId="{5007A4F2-315D-4B0E-BC3F-D0CDDB32407B}" dt="2020-02-23T14:20:07.380" v="17061" actId="478"/>
          <ac:spMkLst>
            <pc:docMk/>
            <pc:sldMk cId="3907140707" sldId="316"/>
            <ac:spMk id="11" creationId="{F53A86ED-F414-4C04-AFD8-3EA76C020FCD}"/>
          </ac:spMkLst>
        </pc:spChg>
        <pc:spChg chg="del">
          <ac:chgData name="Agustín Ruiz Martín" userId="42fb2f6dfcc8d877" providerId="LiveId" clId="{5007A4F2-315D-4B0E-BC3F-D0CDDB32407B}" dt="2020-02-23T14:20:09.042" v="17062" actId="478"/>
          <ac:spMkLst>
            <pc:docMk/>
            <pc:sldMk cId="3907140707" sldId="316"/>
            <ac:spMk id="12" creationId="{19180B56-1BC0-4DA6-9DC3-766E2CE419AF}"/>
          </ac:spMkLst>
        </pc:spChg>
        <pc:spChg chg="add mod">
          <ac:chgData name="Agustín Ruiz Martín" userId="42fb2f6dfcc8d877" providerId="LiveId" clId="{5007A4F2-315D-4B0E-BC3F-D0CDDB32407B}" dt="2020-02-23T15:03:32.555" v="18244" actId="1035"/>
          <ac:spMkLst>
            <pc:docMk/>
            <pc:sldMk cId="3907140707" sldId="316"/>
            <ac:spMk id="13" creationId="{0D9A5ACE-073B-4010-92E3-BA1B5CF9258A}"/>
          </ac:spMkLst>
        </pc:spChg>
        <pc:spChg chg="add mod">
          <ac:chgData name="Agustín Ruiz Martín" userId="42fb2f6dfcc8d877" providerId="LiveId" clId="{5007A4F2-315D-4B0E-BC3F-D0CDDB32407B}" dt="2020-02-23T15:03:32.555" v="18244" actId="1035"/>
          <ac:spMkLst>
            <pc:docMk/>
            <pc:sldMk cId="3907140707" sldId="316"/>
            <ac:spMk id="14" creationId="{33DD3FB7-3F1A-4C6D-94BC-F6608E581529}"/>
          </ac:spMkLst>
        </pc:spChg>
        <pc:spChg chg="add mod">
          <ac:chgData name="Agustín Ruiz Martín" userId="42fb2f6dfcc8d877" providerId="LiveId" clId="{5007A4F2-315D-4B0E-BC3F-D0CDDB32407B}" dt="2020-02-23T15:05:24.046" v="18393" actId="1036"/>
          <ac:spMkLst>
            <pc:docMk/>
            <pc:sldMk cId="3907140707" sldId="316"/>
            <ac:spMk id="15" creationId="{53042ED6-B1B4-423E-8BBB-CBF7AFEEC129}"/>
          </ac:spMkLst>
        </pc:spChg>
        <pc:spChg chg="add mod">
          <ac:chgData name="Agustín Ruiz Martín" userId="42fb2f6dfcc8d877" providerId="LiveId" clId="{5007A4F2-315D-4B0E-BC3F-D0CDDB32407B}" dt="2020-02-23T15:05:24.046" v="18393" actId="1036"/>
          <ac:spMkLst>
            <pc:docMk/>
            <pc:sldMk cId="3907140707" sldId="316"/>
            <ac:spMk id="18" creationId="{A02FB898-8265-444C-9FCD-D0B7AFDF29FE}"/>
          </ac:spMkLst>
        </pc:spChg>
        <pc:spChg chg="add mod">
          <ac:chgData name="Agustín Ruiz Martín" userId="42fb2f6dfcc8d877" providerId="LiveId" clId="{5007A4F2-315D-4B0E-BC3F-D0CDDB32407B}" dt="2020-02-23T15:05:24.046" v="18393" actId="1036"/>
          <ac:spMkLst>
            <pc:docMk/>
            <pc:sldMk cId="3907140707" sldId="316"/>
            <ac:spMk id="19" creationId="{639133C3-1420-4892-9B8F-199C150B7131}"/>
          </ac:spMkLst>
        </pc:spChg>
        <pc:spChg chg="add mod">
          <ac:chgData name="Agustín Ruiz Martín" userId="42fb2f6dfcc8d877" providerId="LiveId" clId="{5007A4F2-315D-4B0E-BC3F-D0CDDB32407B}" dt="2020-02-23T15:05:24.046" v="18393" actId="1036"/>
          <ac:spMkLst>
            <pc:docMk/>
            <pc:sldMk cId="3907140707" sldId="316"/>
            <ac:spMk id="20" creationId="{52524AC9-B580-468F-8456-54A03C26AC20}"/>
          </ac:spMkLst>
        </pc:spChg>
      </pc:sldChg>
      <pc:sldChg chg="addSp delSp modSp add modNotesTx">
        <pc:chgData name="Agustín Ruiz Martín" userId="42fb2f6dfcc8d877" providerId="LiveId" clId="{5007A4F2-315D-4B0E-BC3F-D0CDDB32407B}" dt="2020-03-08T12:10:05.128" v="41198" actId="1036"/>
        <pc:sldMkLst>
          <pc:docMk/>
          <pc:sldMk cId="2255150293" sldId="317"/>
        </pc:sldMkLst>
        <pc:spChg chg="mod">
          <ac:chgData name="Agustín Ruiz Martín" userId="42fb2f6dfcc8d877" providerId="LiveId" clId="{5007A4F2-315D-4B0E-BC3F-D0CDDB32407B}" dt="2020-02-25T15:11:08.903" v="32005" actId="20577"/>
          <ac:spMkLst>
            <pc:docMk/>
            <pc:sldMk cId="2255150293" sldId="317"/>
            <ac:spMk id="4" creationId="{A36755E7-7105-4E67-B81C-B973DCF97DBF}"/>
          </ac:spMkLst>
        </pc:spChg>
        <pc:spChg chg="mod">
          <ac:chgData name="Agustín Ruiz Martín" userId="42fb2f6dfcc8d877" providerId="LiveId" clId="{5007A4F2-315D-4B0E-BC3F-D0CDDB32407B}" dt="2020-03-07T19:40:32.575" v="40737" actId="1036"/>
          <ac:spMkLst>
            <pc:docMk/>
            <pc:sldMk cId="2255150293" sldId="317"/>
            <ac:spMk id="6" creationId="{8A49AAE5-D82C-4B0B-B165-449DD7E002D4}"/>
          </ac:spMkLst>
        </pc:spChg>
        <pc:spChg chg="mod">
          <ac:chgData name="Agustín Ruiz Martín" userId="42fb2f6dfcc8d877" providerId="LiveId" clId="{5007A4F2-315D-4B0E-BC3F-D0CDDB32407B}" dt="2020-03-05T20:46:54.638" v="38607" actId="1036"/>
          <ac:spMkLst>
            <pc:docMk/>
            <pc:sldMk cId="2255150293" sldId="317"/>
            <ac:spMk id="7" creationId="{043CE442-A229-4BC3-B494-E22112BF0898}"/>
          </ac:spMkLst>
        </pc:spChg>
        <pc:spChg chg="mod">
          <ac:chgData name="Agustín Ruiz Martín" userId="42fb2f6dfcc8d877" providerId="LiveId" clId="{5007A4F2-315D-4B0E-BC3F-D0CDDB32407B}" dt="2020-03-08T12:10:05.128" v="41198" actId="1036"/>
          <ac:spMkLst>
            <pc:docMk/>
            <pc:sldMk cId="2255150293" sldId="317"/>
            <ac:spMk id="9" creationId="{A6209B66-38FF-430D-9538-5EE9FB089C0C}"/>
          </ac:spMkLst>
        </pc:spChg>
        <pc:spChg chg="mod">
          <ac:chgData name="Agustín Ruiz Martín" userId="42fb2f6dfcc8d877" providerId="LiveId" clId="{5007A4F2-315D-4B0E-BC3F-D0CDDB32407B}" dt="2020-03-08T12:10:05.128" v="41198" actId="1036"/>
          <ac:spMkLst>
            <pc:docMk/>
            <pc:sldMk cId="2255150293" sldId="317"/>
            <ac:spMk id="13" creationId="{0D9A5ACE-073B-4010-92E3-BA1B5CF9258A}"/>
          </ac:spMkLst>
        </pc:spChg>
        <pc:spChg chg="mod">
          <ac:chgData name="Agustín Ruiz Martín" userId="42fb2f6dfcc8d877" providerId="LiveId" clId="{5007A4F2-315D-4B0E-BC3F-D0CDDB32407B}" dt="2020-03-08T12:08:28.344" v="41169" actId="1035"/>
          <ac:spMkLst>
            <pc:docMk/>
            <pc:sldMk cId="2255150293" sldId="317"/>
            <ac:spMk id="14" creationId="{33DD3FB7-3F1A-4C6D-94BC-F6608E581529}"/>
          </ac:spMkLst>
        </pc:spChg>
        <pc:spChg chg="del mod">
          <ac:chgData name="Agustín Ruiz Martín" userId="42fb2f6dfcc8d877" providerId="LiveId" clId="{5007A4F2-315D-4B0E-BC3F-D0CDDB32407B}" dt="2020-02-23T15:24:16.687" v="18875" actId="478"/>
          <ac:spMkLst>
            <pc:docMk/>
            <pc:sldMk cId="2255150293" sldId="317"/>
            <ac:spMk id="15" creationId="{53042ED6-B1B4-423E-8BBB-CBF7AFEEC129}"/>
          </ac:spMkLst>
        </pc:spChg>
        <pc:spChg chg="mod">
          <ac:chgData name="Agustín Ruiz Martín" userId="42fb2f6dfcc8d877" providerId="LiveId" clId="{5007A4F2-315D-4B0E-BC3F-D0CDDB32407B}" dt="2020-02-25T15:11:04.779" v="32003" actId="20577"/>
          <ac:spMkLst>
            <pc:docMk/>
            <pc:sldMk cId="2255150293" sldId="317"/>
            <ac:spMk id="16" creationId="{F3113336-B8E7-4437-BCDB-0A41C522594A}"/>
          </ac:spMkLst>
        </pc:spChg>
        <pc:spChg chg="del mod">
          <ac:chgData name="Agustín Ruiz Martín" userId="42fb2f6dfcc8d877" providerId="LiveId" clId="{5007A4F2-315D-4B0E-BC3F-D0CDDB32407B}" dt="2020-02-23T15:24:18.284" v="18876" actId="478"/>
          <ac:spMkLst>
            <pc:docMk/>
            <pc:sldMk cId="2255150293" sldId="317"/>
            <ac:spMk id="18" creationId="{A02FB898-8265-444C-9FCD-D0B7AFDF29FE}"/>
          </ac:spMkLst>
        </pc:spChg>
        <pc:spChg chg="del mod">
          <ac:chgData name="Agustín Ruiz Martín" userId="42fb2f6dfcc8d877" providerId="LiveId" clId="{5007A4F2-315D-4B0E-BC3F-D0CDDB32407B}" dt="2020-02-23T15:24:19.560" v="18877" actId="478"/>
          <ac:spMkLst>
            <pc:docMk/>
            <pc:sldMk cId="2255150293" sldId="317"/>
            <ac:spMk id="19" creationId="{639133C3-1420-4892-9B8F-199C150B7131}"/>
          </ac:spMkLst>
        </pc:spChg>
        <pc:spChg chg="add del mod">
          <ac:chgData name="Agustín Ruiz Martín" userId="42fb2f6dfcc8d877" providerId="LiveId" clId="{5007A4F2-315D-4B0E-BC3F-D0CDDB32407B}" dt="2020-02-23T15:24:21.072" v="18878" actId="478"/>
          <ac:spMkLst>
            <pc:docMk/>
            <pc:sldMk cId="2255150293" sldId="317"/>
            <ac:spMk id="20" creationId="{6ECE54AE-CFDF-41D9-BA30-A8223FE6211E}"/>
          </ac:spMkLst>
        </pc:spChg>
        <pc:spChg chg="add mod">
          <ac:chgData name="Agustín Ruiz Martín" userId="42fb2f6dfcc8d877" providerId="LiveId" clId="{5007A4F2-315D-4B0E-BC3F-D0CDDB32407B}" dt="2020-03-08T12:08:43.309" v="41177" actId="1035"/>
          <ac:spMkLst>
            <pc:docMk/>
            <pc:sldMk cId="2255150293" sldId="317"/>
            <ac:spMk id="21" creationId="{ABDCFAEB-ACA7-44EE-8F0D-D4221287DD6E}"/>
          </ac:spMkLst>
        </pc:spChg>
      </pc:sldChg>
      <pc:sldChg chg="addSp delSp modSp add">
        <pc:chgData name="Agustín Ruiz Martín" userId="42fb2f6dfcc8d877" providerId="LiveId" clId="{5007A4F2-315D-4B0E-BC3F-D0CDDB32407B}" dt="2020-03-08T12:09:37.349" v="41196" actId="1036"/>
        <pc:sldMkLst>
          <pc:docMk/>
          <pc:sldMk cId="3604686895" sldId="318"/>
        </pc:sldMkLst>
        <pc:spChg chg="mod">
          <ac:chgData name="Agustín Ruiz Martín" userId="42fb2f6dfcc8d877" providerId="LiveId" clId="{5007A4F2-315D-4B0E-BC3F-D0CDDB32407B}" dt="2020-02-25T15:11:19.963" v="32009" actId="20577"/>
          <ac:spMkLst>
            <pc:docMk/>
            <pc:sldMk cId="3604686895" sldId="318"/>
            <ac:spMk id="4" creationId="{A36755E7-7105-4E67-B81C-B973DCF97DBF}"/>
          </ac:spMkLst>
        </pc:spChg>
        <pc:spChg chg="mod">
          <ac:chgData name="Agustín Ruiz Martín" userId="42fb2f6dfcc8d877" providerId="LiveId" clId="{5007A4F2-315D-4B0E-BC3F-D0CDDB32407B}" dt="2020-03-07T19:42:01.673" v="40740" actId="1036"/>
          <ac:spMkLst>
            <pc:docMk/>
            <pc:sldMk cId="3604686895" sldId="318"/>
            <ac:spMk id="6" creationId="{8A49AAE5-D82C-4B0B-B165-449DD7E002D4}"/>
          </ac:spMkLst>
        </pc:spChg>
        <pc:spChg chg="del mod">
          <ac:chgData name="Agustín Ruiz Martín" userId="42fb2f6dfcc8d877" providerId="LiveId" clId="{5007A4F2-315D-4B0E-BC3F-D0CDDB32407B}" dt="2020-02-23T15:13:02.943" v="18515" actId="478"/>
          <ac:spMkLst>
            <pc:docMk/>
            <pc:sldMk cId="3604686895" sldId="318"/>
            <ac:spMk id="7" creationId="{043CE442-A229-4BC3-B494-E22112BF0898}"/>
          </ac:spMkLst>
        </pc:spChg>
        <pc:spChg chg="mod">
          <ac:chgData name="Agustín Ruiz Martín" userId="42fb2f6dfcc8d877" providerId="LiveId" clId="{5007A4F2-315D-4B0E-BC3F-D0CDDB32407B}" dt="2020-03-08T12:09:24.489" v="41193" actId="1036"/>
          <ac:spMkLst>
            <pc:docMk/>
            <pc:sldMk cId="3604686895" sldId="318"/>
            <ac:spMk id="9" creationId="{A6209B66-38FF-430D-9538-5EE9FB089C0C}"/>
          </ac:spMkLst>
        </pc:spChg>
        <pc:spChg chg="del">
          <ac:chgData name="Agustín Ruiz Martín" userId="42fb2f6dfcc8d877" providerId="LiveId" clId="{5007A4F2-315D-4B0E-BC3F-D0CDDB32407B}" dt="2020-02-23T15:14:48.471" v="18524" actId="478"/>
          <ac:spMkLst>
            <pc:docMk/>
            <pc:sldMk cId="3604686895" sldId="318"/>
            <ac:spMk id="13" creationId="{0D9A5ACE-073B-4010-92E3-BA1B5CF9258A}"/>
          </ac:spMkLst>
        </pc:spChg>
        <pc:spChg chg="add mod">
          <ac:chgData name="Agustín Ruiz Martín" userId="42fb2f6dfcc8d877" providerId="LiveId" clId="{5007A4F2-315D-4B0E-BC3F-D0CDDB32407B}" dt="2020-03-08T12:09:28.925" v="41194" actId="1036"/>
          <ac:spMkLst>
            <pc:docMk/>
            <pc:sldMk cId="3604686895" sldId="318"/>
            <ac:spMk id="13" creationId="{2B4B230A-F232-4109-A582-DE7411A83698}"/>
          </ac:spMkLst>
        </pc:spChg>
        <pc:spChg chg="add mod">
          <ac:chgData name="Agustín Ruiz Martín" userId="42fb2f6dfcc8d877" providerId="LiveId" clId="{5007A4F2-315D-4B0E-BC3F-D0CDDB32407B}" dt="2020-03-08T12:09:09.719" v="41182" actId="1036"/>
          <ac:spMkLst>
            <pc:docMk/>
            <pc:sldMk cId="3604686895" sldId="318"/>
            <ac:spMk id="14" creationId="{0FA34179-A961-4930-A66D-08A7E960482C}"/>
          </ac:spMkLst>
        </pc:spChg>
        <pc:spChg chg="del">
          <ac:chgData name="Agustín Ruiz Martín" userId="42fb2f6dfcc8d877" providerId="LiveId" clId="{5007A4F2-315D-4B0E-BC3F-D0CDDB32407B}" dt="2020-02-23T15:14:50.082" v="18525" actId="478"/>
          <ac:spMkLst>
            <pc:docMk/>
            <pc:sldMk cId="3604686895" sldId="318"/>
            <ac:spMk id="14" creationId="{33DD3FB7-3F1A-4C6D-94BC-F6608E581529}"/>
          </ac:spMkLst>
        </pc:spChg>
        <pc:spChg chg="del mod">
          <ac:chgData name="Agustín Ruiz Martín" userId="42fb2f6dfcc8d877" providerId="LiveId" clId="{5007A4F2-315D-4B0E-BC3F-D0CDDB32407B}" dt="2020-02-23T15:14:51.529" v="18526" actId="478"/>
          <ac:spMkLst>
            <pc:docMk/>
            <pc:sldMk cId="3604686895" sldId="318"/>
            <ac:spMk id="15" creationId="{53042ED6-B1B4-423E-8BBB-CBF7AFEEC129}"/>
          </ac:spMkLst>
        </pc:spChg>
        <pc:spChg chg="mod">
          <ac:chgData name="Agustín Ruiz Martín" userId="42fb2f6dfcc8d877" providerId="LiveId" clId="{5007A4F2-315D-4B0E-BC3F-D0CDDB32407B}" dt="2020-02-25T15:11:16.401" v="32007" actId="20577"/>
          <ac:spMkLst>
            <pc:docMk/>
            <pc:sldMk cId="3604686895" sldId="318"/>
            <ac:spMk id="16" creationId="{F3113336-B8E7-4437-BCDB-0A41C522594A}"/>
          </ac:spMkLst>
        </pc:spChg>
        <pc:spChg chg="del">
          <ac:chgData name="Agustín Ruiz Martín" userId="42fb2f6dfcc8d877" providerId="LiveId" clId="{5007A4F2-315D-4B0E-BC3F-D0CDDB32407B}" dt="2020-02-23T15:14:52.982" v="18527" actId="478"/>
          <ac:spMkLst>
            <pc:docMk/>
            <pc:sldMk cId="3604686895" sldId="318"/>
            <ac:spMk id="18" creationId="{A02FB898-8265-444C-9FCD-D0B7AFDF29FE}"/>
          </ac:spMkLst>
        </pc:spChg>
        <pc:spChg chg="mod">
          <ac:chgData name="Agustín Ruiz Martín" userId="42fb2f6dfcc8d877" providerId="LiveId" clId="{5007A4F2-315D-4B0E-BC3F-D0CDDB32407B}" dt="2020-03-07T19:50:25.848" v="40898" actId="1035"/>
          <ac:spMkLst>
            <pc:docMk/>
            <pc:sldMk cId="3604686895" sldId="318"/>
            <ac:spMk id="19" creationId="{639133C3-1420-4892-9B8F-199C150B7131}"/>
          </ac:spMkLst>
        </pc:spChg>
        <pc:spChg chg="del">
          <ac:chgData name="Agustín Ruiz Martín" userId="42fb2f6dfcc8d877" providerId="LiveId" clId="{5007A4F2-315D-4B0E-BC3F-D0CDDB32407B}" dt="2020-02-23T15:14:54.819" v="18528" actId="478"/>
          <ac:spMkLst>
            <pc:docMk/>
            <pc:sldMk cId="3604686895" sldId="318"/>
            <ac:spMk id="20" creationId="{6ECE54AE-CFDF-41D9-BA30-A8223FE6211E}"/>
          </ac:spMkLst>
        </pc:spChg>
        <pc:spChg chg="add del">
          <ac:chgData name="Agustín Ruiz Martín" userId="42fb2f6dfcc8d877" providerId="LiveId" clId="{5007A4F2-315D-4B0E-BC3F-D0CDDB32407B}" dt="2020-02-23T15:13:01.560" v="18514"/>
          <ac:spMkLst>
            <pc:docMk/>
            <pc:sldMk cId="3604686895" sldId="318"/>
            <ac:spMk id="21" creationId="{EB30B041-8FDC-4A4B-8C02-5130E6922938}"/>
          </ac:spMkLst>
        </pc:spChg>
        <pc:spChg chg="add del mod">
          <ac:chgData name="Agustín Ruiz Martín" userId="42fb2f6dfcc8d877" providerId="LiveId" clId="{5007A4F2-315D-4B0E-BC3F-D0CDDB32407B}" dt="2020-02-23T15:40:20.698" v="19428" actId="478"/>
          <ac:spMkLst>
            <pc:docMk/>
            <pc:sldMk cId="3604686895" sldId="318"/>
            <ac:spMk id="22" creationId="{85A1AB81-2A09-43D0-B112-A3CABEC38E0F}"/>
          </ac:spMkLst>
        </pc:spChg>
        <pc:spChg chg="add mod">
          <ac:chgData name="Agustín Ruiz Martín" userId="42fb2f6dfcc8d877" providerId="LiveId" clId="{5007A4F2-315D-4B0E-BC3F-D0CDDB32407B}" dt="2020-03-07T19:52:02.910" v="40912" actId="1036"/>
          <ac:spMkLst>
            <pc:docMk/>
            <pc:sldMk cId="3604686895" sldId="318"/>
            <ac:spMk id="23" creationId="{E07E749E-34E4-4D50-B7BD-6F01FB92770D}"/>
          </ac:spMkLst>
        </pc:spChg>
        <pc:spChg chg="add mod">
          <ac:chgData name="Agustín Ruiz Martín" userId="42fb2f6dfcc8d877" providerId="LiveId" clId="{5007A4F2-315D-4B0E-BC3F-D0CDDB32407B}" dt="2020-03-07T19:50:04.946" v="40873" actId="1035"/>
          <ac:spMkLst>
            <pc:docMk/>
            <pc:sldMk cId="3604686895" sldId="318"/>
            <ac:spMk id="24" creationId="{7DEA7BBE-4E38-4F0B-8C6E-67872A78C3AD}"/>
          </ac:spMkLst>
        </pc:spChg>
        <pc:spChg chg="add del mod">
          <ac:chgData name="Agustín Ruiz Martín" userId="42fb2f6dfcc8d877" providerId="LiveId" clId="{5007A4F2-315D-4B0E-BC3F-D0CDDB32407B}" dt="2020-03-07T19:48:17.543" v="40817" actId="478"/>
          <ac:spMkLst>
            <pc:docMk/>
            <pc:sldMk cId="3604686895" sldId="318"/>
            <ac:spMk id="25" creationId="{1A87C20A-178E-436C-8114-3F51FB505047}"/>
          </ac:spMkLst>
        </pc:spChg>
        <pc:spChg chg="add del mod">
          <ac:chgData name="Agustín Ruiz Martín" userId="42fb2f6dfcc8d877" providerId="LiveId" clId="{5007A4F2-315D-4B0E-BC3F-D0CDDB32407B}" dt="2020-03-05T20:38:07.843" v="38434" actId="478"/>
          <ac:spMkLst>
            <pc:docMk/>
            <pc:sldMk cId="3604686895" sldId="318"/>
            <ac:spMk id="26" creationId="{F66B39CD-C27C-49AE-B9E5-60C3E4D4C91E}"/>
          </ac:spMkLst>
        </pc:spChg>
        <pc:spChg chg="add del mod">
          <ac:chgData name="Agustín Ruiz Martín" userId="42fb2f6dfcc8d877" providerId="LiveId" clId="{5007A4F2-315D-4B0E-BC3F-D0CDDB32407B}" dt="2020-02-23T15:49:18.399" v="19477"/>
          <ac:spMkLst>
            <pc:docMk/>
            <pc:sldMk cId="3604686895" sldId="318"/>
            <ac:spMk id="27" creationId="{98717E16-0C80-45C1-A7D5-0B5CFF020D5B}"/>
          </ac:spMkLst>
        </pc:spChg>
        <pc:spChg chg="add del mod">
          <ac:chgData name="Agustín Ruiz Martín" userId="42fb2f6dfcc8d877" providerId="LiveId" clId="{5007A4F2-315D-4B0E-BC3F-D0CDDB32407B}" dt="2020-02-23T15:49:18.399" v="19477"/>
          <ac:spMkLst>
            <pc:docMk/>
            <pc:sldMk cId="3604686895" sldId="318"/>
            <ac:spMk id="28" creationId="{40B33C0A-ECA3-4E20-B70F-F7DC26018D5C}"/>
          </ac:spMkLst>
        </pc:spChg>
        <pc:spChg chg="add del mod">
          <ac:chgData name="Agustín Ruiz Martín" userId="42fb2f6dfcc8d877" providerId="LiveId" clId="{5007A4F2-315D-4B0E-BC3F-D0CDDB32407B}" dt="2020-03-05T20:38:38.510" v="38451" actId="478"/>
          <ac:spMkLst>
            <pc:docMk/>
            <pc:sldMk cId="3604686895" sldId="318"/>
            <ac:spMk id="29" creationId="{6C39D4DD-4A0F-4B30-B583-4AECD360E154}"/>
          </ac:spMkLst>
        </pc:spChg>
        <pc:spChg chg="add mod">
          <ac:chgData name="Agustín Ruiz Martín" userId="42fb2f6dfcc8d877" providerId="LiveId" clId="{5007A4F2-315D-4B0E-BC3F-D0CDDB32407B}" dt="2020-03-08T12:09:37.349" v="41196" actId="1036"/>
          <ac:spMkLst>
            <pc:docMk/>
            <pc:sldMk cId="3604686895" sldId="318"/>
            <ac:spMk id="30" creationId="{49A7F3F1-1517-4901-8308-7234EEC3D159}"/>
          </ac:spMkLst>
        </pc:spChg>
      </pc:sldChg>
      <pc:sldChg chg="addSp delSp modSp add">
        <pc:chgData name="Agustín Ruiz Martín" userId="42fb2f6dfcc8d877" providerId="LiveId" clId="{5007A4F2-315D-4B0E-BC3F-D0CDDB32407B}" dt="2020-03-07T19:21:54.781" v="40122" actId="1035"/>
        <pc:sldMkLst>
          <pc:docMk/>
          <pc:sldMk cId="1314630637" sldId="319"/>
        </pc:sldMkLst>
        <pc:spChg chg="mod">
          <ac:chgData name="Agustín Ruiz Martín" userId="42fb2f6dfcc8d877" providerId="LiveId" clId="{5007A4F2-315D-4B0E-BC3F-D0CDDB32407B}" dt="2020-02-25T15:11:29.726" v="32013" actId="20577"/>
          <ac:spMkLst>
            <pc:docMk/>
            <pc:sldMk cId="1314630637" sldId="319"/>
            <ac:spMk id="4" creationId="{A36755E7-7105-4E67-B81C-B973DCF97DBF}"/>
          </ac:spMkLst>
        </pc:spChg>
        <pc:spChg chg="del">
          <ac:chgData name="Agustín Ruiz Martín" userId="42fb2f6dfcc8d877" providerId="LiveId" clId="{5007A4F2-315D-4B0E-BC3F-D0CDDB32407B}" dt="2020-02-23T16:04:08.107" v="19773" actId="478"/>
          <ac:spMkLst>
            <pc:docMk/>
            <pc:sldMk cId="1314630637" sldId="319"/>
            <ac:spMk id="6" creationId="{8A49AAE5-D82C-4B0B-B165-449DD7E002D4}"/>
          </ac:spMkLst>
        </pc:spChg>
        <pc:spChg chg="del">
          <ac:chgData name="Agustín Ruiz Martín" userId="42fb2f6dfcc8d877" providerId="LiveId" clId="{5007A4F2-315D-4B0E-BC3F-D0CDDB32407B}" dt="2020-02-23T16:04:17.059" v="19776" actId="478"/>
          <ac:spMkLst>
            <pc:docMk/>
            <pc:sldMk cId="1314630637" sldId="319"/>
            <ac:spMk id="9" creationId="{A6209B66-38FF-430D-9538-5EE9FB089C0C}"/>
          </ac:spMkLst>
        </pc:spChg>
        <pc:spChg chg="mod">
          <ac:chgData name="Agustín Ruiz Martín" userId="42fb2f6dfcc8d877" providerId="LiveId" clId="{5007A4F2-315D-4B0E-BC3F-D0CDDB32407B}" dt="2020-02-25T15:11:26.352" v="32011" actId="20577"/>
          <ac:spMkLst>
            <pc:docMk/>
            <pc:sldMk cId="1314630637" sldId="319"/>
            <ac:spMk id="16" creationId="{F3113336-B8E7-4437-BCDB-0A41C522594A}"/>
          </ac:spMkLst>
        </pc:spChg>
        <pc:spChg chg="del">
          <ac:chgData name="Agustín Ruiz Martín" userId="42fb2f6dfcc8d877" providerId="LiveId" clId="{5007A4F2-315D-4B0E-BC3F-D0CDDB32407B}" dt="2020-02-23T16:04:11.927" v="19775" actId="478"/>
          <ac:spMkLst>
            <pc:docMk/>
            <pc:sldMk cId="1314630637" sldId="319"/>
            <ac:spMk id="19" creationId="{639133C3-1420-4892-9B8F-199C150B7131}"/>
          </ac:spMkLst>
        </pc:spChg>
        <pc:spChg chg="del">
          <ac:chgData name="Agustín Ruiz Martín" userId="42fb2f6dfcc8d877" providerId="LiveId" clId="{5007A4F2-315D-4B0E-BC3F-D0CDDB32407B}" dt="2020-02-23T16:04:10.171" v="19774" actId="478"/>
          <ac:spMkLst>
            <pc:docMk/>
            <pc:sldMk cId="1314630637" sldId="319"/>
            <ac:spMk id="23" creationId="{E07E749E-34E4-4D50-B7BD-6F01FB92770D}"/>
          </ac:spMkLst>
        </pc:spChg>
        <pc:spChg chg="mod">
          <ac:chgData name="Agustín Ruiz Martín" userId="42fb2f6dfcc8d877" providerId="LiveId" clId="{5007A4F2-315D-4B0E-BC3F-D0CDDB32407B}" dt="2020-03-07T19:21:54.781" v="40122" actId="1035"/>
          <ac:spMkLst>
            <pc:docMk/>
            <pc:sldMk cId="1314630637" sldId="319"/>
            <ac:spMk id="24" creationId="{7DEA7BBE-4E38-4F0B-8C6E-67872A78C3AD}"/>
          </ac:spMkLst>
        </pc:spChg>
        <pc:spChg chg="del">
          <ac:chgData name="Agustín Ruiz Martín" userId="42fb2f6dfcc8d877" providerId="LiveId" clId="{5007A4F2-315D-4B0E-BC3F-D0CDDB32407B}" dt="2020-02-23T16:04:17.059" v="19776" actId="478"/>
          <ac:spMkLst>
            <pc:docMk/>
            <pc:sldMk cId="1314630637" sldId="319"/>
            <ac:spMk id="25" creationId="{1A87C20A-178E-436C-8114-3F51FB505047}"/>
          </ac:spMkLst>
        </pc:spChg>
        <pc:spChg chg="del">
          <ac:chgData name="Agustín Ruiz Martín" userId="42fb2f6dfcc8d877" providerId="LiveId" clId="{5007A4F2-315D-4B0E-BC3F-D0CDDB32407B}" dt="2020-02-23T16:04:17.059" v="19776" actId="478"/>
          <ac:spMkLst>
            <pc:docMk/>
            <pc:sldMk cId="1314630637" sldId="319"/>
            <ac:spMk id="26" creationId="{F66B39CD-C27C-49AE-B9E5-60C3E4D4C91E}"/>
          </ac:spMkLst>
        </pc:spChg>
        <pc:spChg chg="del">
          <ac:chgData name="Agustín Ruiz Martín" userId="42fb2f6dfcc8d877" providerId="LiveId" clId="{5007A4F2-315D-4B0E-BC3F-D0CDDB32407B}" dt="2020-02-23T16:04:17.059" v="19776" actId="478"/>
          <ac:spMkLst>
            <pc:docMk/>
            <pc:sldMk cId="1314630637" sldId="319"/>
            <ac:spMk id="29" creationId="{6C39D4DD-4A0F-4B30-B583-4AECD360E154}"/>
          </ac:spMkLst>
        </pc:spChg>
        <pc:spChg chg="del">
          <ac:chgData name="Agustín Ruiz Martín" userId="42fb2f6dfcc8d877" providerId="LiveId" clId="{5007A4F2-315D-4B0E-BC3F-D0CDDB32407B}" dt="2020-02-23T16:04:17.059" v="19776" actId="478"/>
          <ac:spMkLst>
            <pc:docMk/>
            <pc:sldMk cId="1314630637" sldId="319"/>
            <ac:spMk id="30" creationId="{49A7F3F1-1517-4901-8308-7234EEC3D159}"/>
          </ac:spMkLst>
        </pc:spChg>
        <pc:graphicFrameChg chg="add del mod">
          <ac:chgData name="Agustín Ruiz Martín" userId="42fb2f6dfcc8d877" providerId="LiveId" clId="{5007A4F2-315D-4B0E-BC3F-D0CDDB32407B}" dt="2020-02-23T16:18:45.190" v="20142" actId="478"/>
          <ac:graphicFrameMkLst>
            <pc:docMk/>
            <pc:sldMk cId="1314630637" sldId="319"/>
            <ac:graphicFrameMk id="2" creationId="{C340F260-F48D-486C-B581-7D84AAA79C39}"/>
          </ac:graphicFrameMkLst>
        </pc:graphicFrameChg>
        <pc:graphicFrameChg chg="add del mod">
          <ac:chgData name="Agustín Ruiz Martín" userId="42fb2f6dfcc8d877" providerId="LiveId" clId="{5007A4F2-315D-4B0E-BC3F-D0CDDB32407B}" dt="2020-02-23T16:19:07.472" v="20144"/>
          <ac:graphicFrameMkLst>
            <pc:docMk/>
            <pc:sldMk cId="1314630637" sldId="319"/>
            <ac:graphicFrameMk id="3" creationId="{4A3964B6-F420-4671-825C-7F18A1C355FC}"/>
          </ac:graphicFrameMkLst>
        </pc:graphicFrameChg>
        <pc:graphicFrameChg chg="add mod">
          <ac:chgData name="Agustín Ruiz Martín" userId="42fb2f6dfcc8d877" providerId="LiveId" clId="{5007A4F2-315D-4B0E-BC3F-D0CDDB32407B}" dt="2020-02-27T02:06:02.350" v="36025" actId="1035"/>
          <ac:graphicFrameMkLst>
            <pc:docMk/>
            <pc:sldMk cId="1314630637" sldId="319"/>
            <ac:graphicFrameMk id="5" creationId="{713A9974-EC38-4D17-84F9-7B244E4C5EF1}"/>
          </ac:graphicFrameMkLst>
        </pc:graphicFrameChg>
      </pc:sldChg>
      <pc:sldChg chg="addSp delSp modSp add ord">
        <pc:chgData name="Agustín Ruiz Martín" userId="42fb2f6dfcc8d877" providerId="LiveId" clId="{5007A4F2-315D-4B0E-BC3F-D0CDDB32407B}" dt="2020-03-07T20:22:23.780" v="41111" actId="1037"/>
        <pc:sldMkLst>
          <pc:docMk/>
          <pc:sldMk cId="1879824793" sldId="320"/>
        </pc:sldMkLst>
        <pc:spChg chg="del mod">
          <ac:chgData name="Agustín Ruiz Martín" userId="42fb2f6dfcc8d877" providerId="LiveId" clId="{5007A4F2-315D-4B0E-BC3F-D0CDDB32407B}" dt="2020-03-03T12:54:20.742" v="37124" actId="478"/>
          <ac:spMkLst>
            <pc:docMk/>
            <pc:sldMk cId="1879824793" sldId="320"/>
            <ac:spMk id="4" creationId="{A36755E7-7105-4E67-B81C-B973DCF97DBF}"/>
          </ac:spMkLst>
        </pc:spChg>
        <pc:spChg chg="add del">
          <ac:chgData name="Agustín Ruiz Martín" userId="42fb2f6dfcc8d877" providerId="LiveId" clId="{5007A4F2-315D-4B0E-BC3F-D0CDDB32407B}" dt="2020-02-23T16:21:31.806" v="20153"/>
          <ac:spMkLst>
            <pc:docMk/>
            <pc:sldMk cId="1879824793" sldId="320"/>
            <ac:spMk id="7" creationId="{2F8A3687-0778-453D-B5F4-EB55E807EFC0}"/>
          </ac:spMkLst>
        </pc:spChg>
        <pc:spChg chg="add del">
          <ac:chgData name="Agustín Ruiz Martín" userId="42fb2f6dfcc8d877" providerId="LiveId" clId="{5007A4F2-315D-4B0E-BC3F-D0CDDB32407B}" dt="2020-02-23T16:21:31.806" v="20153"/>
          <ac:spMkLst>
            <pc:docMk/>
            <pc:sldMk cId="1879824793" sldId="320"/>
            <ac:spMk id="9" creationId="{D9FA7D57-EE70-4065-B797-9C278EC6E59C}"/>
          </ac:spMkLst>
        </pc:spChg>
        <pc:spChg chg="add del">
          <ac:chgData name="Agustín Ruiz Martín" userId="42fb2f6dfcc8d877" providerId="LiveId" clId="{5007A4F2-315D-4B0E-BC3F-D0CDDB32407B}" dt="2020-02-23T16:21:31.806" v="20153"/>
          <ac:spMkLst>
            <pc:docMk/>
            <pc:sldMk cId="1879824793" sldId="320"/>
            <ac:spMk id="13" creationId="{1D07536A-DC83-4097-B79F-30C23645202D}"/>
          </ac:spMkLst>
        </pc:spChg>
        <pc:spChg chg="mod">
          <ac:chgData name="Agustín Ruiz Martín" userId="42fb2f6dfcc8d877" providerId="LiveId" clId="{5007A4F2-315D-4B0E-BC3F-D0CDDB32407B}" dt="2020-02-25T15:11:39.459" v="32015" actId="20577"/>
          <ac:spMkLst>
            <pc:docMk/>
            <pc:sldMk cId="1879824793" sldId="320"/>
            <ac:spMk id="16" creationId="{F3113336-B8E7-4437-BCDB-0A41C522594A}"/>
          </ac:spMkLst>
        </pc:spChg>
        <pc:spChg chg="add del">
          <ac:chgData name="Agustín Ruiz Martín" userId="42fb2f6dfcc8d877" providerId="LiveId" clId="{5007A4F2-315D-4B0E-BC3F-D0CDDB32407B}" dt="2020-02-23T16:21:31.806" v="20153"/>
          <ac:spMkLst>
            <pc:docMk/>
            <pc:sldMk cId="1879824793" sldId="320"/>
            <ac:spMk id="19" creationId="{0787BA93-B1A3-454A-92E7-10BC12FEBF2B}"/>
          </ac:spMkLst>
        </pc:spChg>
        <pc:spChg chg="add del">
          <ac:chgData name="Agustín Ruiz Martín" userId="42fb2f6dfcc8d877" providerId="LiveId" clId="{5007A4F2-315D-4B0E-BC3F-D0CDDB32407B}" dt="2020-02-23T16:21:31.806" v="20153"/>
          <ac:spMkLst>
            <pc:docMk/>
            <pc:sldMk cId="1879824793" sldId="320"/>
            <ac:spMk id="20" creationId="{B36E2514-9B37-4385-AD20-F4947038289A}"/>
          </ac:spMkLst>
        </pc:spChg>
        <pc:spChg chg="add del">
          <ac:chgData name="Agustín Ruiz Martín" userId="42fb2f6dfcc8d877" providerId="LiveId" clId="{5007A4F2-315D-4B0E-BC3F-D0CDDB32407B}" dt="2020-02-23T16:21:31.806" v="20153"/>
          <ac:spMkLst>
            <pc:docMk/>
            <pc:sldMk cId="1879824793" sldId="320"/>
            <ac:spMk id="21" creationId="{0E0D19A4-9CA3-4954-9EEF-201BF393B528}"/>
          </ac:spMkLst>
        </pc:spChg>
        <pc:spChg chg="del">
          <ac:chgData name="Agustín Ruiz Martín" userId="42fb2f6dfcc8d877" providerId="LiveId" clId="{5007A4F2-315D-4B0E-BC3F-D0CDDB32407B}" dt="2020-02-23T16:21:28.122" v="20151" actId="478"/>
          <ac:spMkLst>
            <pc:docMk/>
            <pc:sldMk cId="1879824793" sldId="320"/>
            <ac:spMk id="24" creationId="{7DEA7BBE-4E38-4F0B-8C6E-67872A78C3AD}"/>
          </ac:spMkLst>
        </pc:spChg>
        <pc:spChg chg="add del">
          <ac:chgData name="Agustín Ruiz Martín" userId="42fb2f6dfcc8d877" providerId="LiveId" clId="{5007A4F2-315D-4B0E-BC3F-D0CDDB32407B}" dt="2020-02-23T16:21:31.806" v="20153"/>
          <ac:spMkLst>
            <pc:docMk/>
            <pc:sldMk cId="1879824793" sldId="320"/>
            <ac:spMk id="26" creationId="{2AA90C4B-B9BE-4A3A-8AD2-E83EA6A4B272}"/>
          </ac:spMkLst>
        </pc:spChg>
        <pc:spChg chg="add del">
          <ac:chgData name="Agustín Ruiz Martín" userId="42fb2f6dfcc8d877" providerId="LiveId" clId="{5007A4F2-315D-4B0E-BC3F-D0CDDB32407B}" dt="2020-02-23T16:21:31.806" v="20153"/>
          <ac:spMkLst>
            <pc:docMk/>
            <pc:sldMk cId="1879824793" sldId="320"/>
            <ac:spMk id="27" creationId="{A75761EB-65D5-4058-834B-81E575C0B994}"/>
          </ac:spMkLst>
        </pc:spChg>
        <pc:spChg chg="add del">
          <ac:chgData name="Agustín Ruiz Martín" userId="42fb2f6dfcc8d877" providerId="LiveId" clId="{5007A4F2-315D-4B0E-BC3F-D0CDDB32407B}" dt="2020-02-23T16:21:31.806" v="20153"/>
          <ac:spMkLst>
            <pc:docMk/>
            <pc:sldMk cId="1879824793" sldId="320"/>
            <ac:spMk id="28" creationId="{C5097795-F9B3-4438-9738-AC4B7C9348E1}"/>
          </ac:spMkLst>
        </pc:spChg>
        <pc:spChg chg="add del">
          <ac:chgData name="Agustín Ruiz Martín" userId="42fb2f6dfcc8d877" providerId="LiveId" clId="{5007A4F2-315D-4B0E-BC3F-D0CDDB32407B}" dt="2020-02-23T16:21:31.806" v="20153"/>
          <ac:spMkLst>
            <pc:docMk/>
            <pc:sldMk cId="1879824793" sldId="320"/>
            <ac:spMk id="29" creationId="{3265D28B-61B7-49A4-8506-0927A1A0087E}"/>
          </ac:spMkLst>
        </pc:spChg>
        <pc:spChg chg="add del">
          <ac:chgData name="Agustín Ruiz Martín" userId="42fb2f6dfcc8d877" providerId="LiveId" clId="{5007A4F2-315D-4B0E-BC3F-D0CDDB32407B}" dt="2020-02-23T16:21:31.806" v="20153"/>
          <ac:spMkLst>
            <pc:docMk/>
            <pc:sldMk cId="1879824793" sldId="320"/>
            <ac:spMk id="30" creationId="{C14EC086-5F80-4FC2-9A31-53E7D1BD1303}"/>
          </ac:spMkLst>
        </pc:spChg>
        <pc:spChg chg="add mod">
          <ac:chgData name="Agustín Ruiz Martín" userId="42fb2f6dfcc8d877" providerId="LiveId" clId="{5007A4F2-315D-4B0E-BC3F-D0CDDB32407B}" dt="2020-03-03T17:31:37.518" v="37211" actId="1035"/>
          <ac:spMkLst>
            <pc:docMk/>
            <pc:sldMk cId="1879824793" sldId="320"/>
            <ac:spMk id="30" creationId="{D853265D-F1B2-4FE0-958A-8879C86843B7}"/>
          </ac:spMkLst>
        </pc:spChg>
        <pc:spChg chg="add del">
          <ac:chgData name="Agustín Ruiz Martín" userId="42fb2f6dfcc8d877" providerId="LiveId" clId="{5007A4F2-315D-4B0E-BC3F-D0CDDB32407B}" dt="2020-02-23T16:21:31.806" v="20153"/>
          <ac:spMkLst>
            <pc:docMk/>
            <pc:sldMk cId="1879824793" sldId="320"/>
            <ac:spMk id="31" creationId="{0A291537-E7D8-4D8E-9359-F6DF0F5E6195}"/>
          </ac:spMkLst>
        </pc:spChg>
        <pc:spChg chg="add del">
          <ac:chgData name="Agustín Ruiz Martín" userId="42fb2f6dfcc8d877" providerId="LiveId" clId="{5007A4F2-315D-4B0E-BC3F-D0CDDB32407B}" dt="2020-02-23T16:21:31.806" v="20153"/>
          <ac:spMkLst>
            <pc:docMk/>
            <pc:sldMk cId="1879824793" sldId="320"/>
            <ac:spMk id="32" creationId="{813CA397-1585-4951-9696-92C12F73490B}"/>
          </ac:spMkLst>
        </pc:spChg>
        <pc:spChg chg="add del">
          <ac:chgData name="Agustín Ruiz Martín" userId="42fb2f6dfcc8d877" providerId="LiveId" clId="{5007A4F2-315D-4B0E-BC3F-D0CDDB32407B}" dt="2020-02-23T16:21:31.806" v="20153"/>
          <ac:spMkLst>
            <pc:docMk/>
            <pc:sldMk cId="1879824793" sldId="320"/>
            <ac:spMk id="33" creationId="{3D3BF4BA-2C1D-4CFD-ADAE-67483DA79122}"/>
          </ac:spMkLst>
        </pc:spChg>
        <pc:spChg chg="add mod">
          <ac:chgData name="Agustín Ruiz Martín" userId="42fb2f6dfcc8d877" providerId="LiveId" clId="{5007A4F2-315D-4B0E-BC3F-D0CDDB32407B}" dt="2020-03-07T20:13:44.623" v="41002" actId="114"/>
          <ac:spMkLst>
            <pc:docMk/>
            <pc:sldMk cId="1879824793" sldId="320"/>
            <ac:spMk id="34" creationId="{00137695-698D-4148-B53B-523B009EC137}"/>
          </ac:spMkLst>
        </pc:spChg>
        <pc:spChg chg="add mod">
          <ac:chgData name="Agustín Ruiz Martín" userId="42fb2f6dfcc8d877" providerId="LiveId" clId="{5007A4F2-315D-4B0E-BC3F-D0CDDB32407B}" dt="2020-03-07T20:13:12.847" v="40999" actId="20577"/>
          <ac:spMkLst>
            <pc:docMk/>
            <pc:sldMk cId="1879824793" sldId="320"/>
            <ac:spMk id="36" creationId="{67B912D5-C8F8-46AA-9F76-A384406E0F3A}"/>
          </ac:spMkLst>
        </pc:spChg>
        <pc:spChg chg="mod">
          <ac:chgData name="Agustín Ruiz Martín" userId="42fb2f6dfcc8d877" providerId="LiveId" clId="{5007A4F2-315D-4B0E-BC3F-D0CDDB32407B}" dt="2020-03-07T20:13:00.959" v="40993" actId="20577"/>
          <ac:spMkLst>
            <pc:docMk/>
            <pc:sldMk cId="1879824793" sldId="320"/>
            <ac:spMk id="38" creationId="{ED052F2B-9E09-4493-B559-AEB3B878E574}"/>
          </ac:spMkLst>
        </pc:spChg>
        <pc:spChg chg="add mod">
          <ac:chgData name="Agustín Ruiz Martín" userId="42fb2f6dfcc8d877" providerId="LiveId" clId="{5007A4F2-315D-4B0E-BC3F-D0CDDB32407B}" dt="2020-03-03T17:31:37.518" v="37211" actId="1035"/>
          <ac:spMkLst>
            <pc:docMk/>
            <pc:sldMk cId="1879824793" sldId="320"/>
            <ac:spMk id="40" creationId="{2A198FE3-F747-4DD8-9803-5B0A49648A60}"/>
          </ac:spMkLst>
        </pc:spChg>
        <pc:spChg chg="mod">
          <ac:chgData name="Agustín Ruiz Martín" userId="42fb2f6dfcc8d877" providerId="LiveId" clId="{5007A4F2-315D-4B0E-BC3F-D0CDDB32407B}" dt="2020-02-23T16:23:18.455" v="20170" actId="2711"/>
          <ac:spMkLst>
            <pc:docMk/>
            <pc:sldMk cId="1879824793" sldId="320"/>
            <ac:spMk id="43" creationId="{319681E1-F974-4C3E-8E45-20A395B00DDF}"/>
          </ac:spMkLst>
        </pc:spChg>
        <pc:spChg chg="add del mod">
          <ac:chgData name="Agustín Ruiz Martín" userId="42fb2f6dfcc8d877" providerId="LiveId" clId="{5007A4F2-315D-4B0E-BC3F-D0CDDB32407B}" dt="2020-03-07T20:11:47.917" v="40957" actId="478"/>
          <ac:spMkLst>
            <pc:docMk/>
            <pc:sldMk cId="1879824793" sldId="320"/>
            <ac:spMk id="44" creationId="{111885A8-D4D9-4E28-BAF2-E6ACB43052F0}"/>
          </ac:spMkLst>
        </pc:spChg>
        <pc:spChg chg="add del mod">
          <ac:chgData name="Agustín Ruiz Martín" userId="42fb2f6dfcc8d877" providerId="LiveId" clId="{5007A4F2-315D-4B0E-BC3F-D0CDDB32407B}" dt="2020-02-23T16:36:46.952" v="20262" actId="478"/>
          <ac:spMkLst>
            <pc:docMk/>
            <pc:sldMk cId="1879824793" sldId="320"/>
            <ac:spMk id="45" creationId="{8C9D60AB-8AC8-4E0B-B79E-239F325556F0}"/>
          </ac:spMkLst>
        </pc:spChg>
        <pc:spChg chg="add mod">
          <ac:chgData name="Agustín Ruiz Martín" userId="42fb2f6dfcc8d877" providerId="LiveId" clId="{5007A4F2-315D-4B0E-BC3F-D0CDDB32407B}" dt="2020-03-07T20:20:51.542" v="41081" actId="1036"/>
          <ac:spMkLst>
            <pc:docMk/>
            <pc:sldMk cId="1879824793" sldId="320"/>
            <ac:spMk id="46" creationId="{E2A635A1-FBA8-4B1E-BE0D-A396E073A28C}"/>
          </ac:spMkLst>
        </pc:spChg>
        <pc:spChg chg="mod">
          <ac:chgData name="Agustín Ruiz Martín" userId="42fb2f6dfcc8d877" providerId="LiveId" clId="{5007A4F2-315D-4B0E-BC3F-D0CDDB32407B}" dt="2020-03-07T20:13:32.374" v="41001" actId="20577"/>
          <ac:spMkLst>
            <pc:docMk/>
            <pc:sldMk cId="1879824793" sldId="320"/>
            <ac:spMk id="49" creationId="{B573B805-B9D2-4F94-A016-416CE0D31EFE}"/>
          </ac:spMkLst>
        </pc:spChg>
        <pc:spChg chg="add mod">
          <ac:chgData name="Agustín Ruiz Martín" userId="42fb2f6dfcc8d877" providerId="LiveId" clId="{5007A4F2-315D-4B0E-BC3F-D0CDDB32407B}" dt="2020-03-03T17:31:37.518" v="37211" actId="1035"/>
          <ac:spMkLst>
            <pc:docMk/>
            <pc:sldMk cId="1879824793" sldId="320"/>
            <ac:spMk id="50" creationId="{51F986B2-8060-4F5F-ACB7-71E9079E21B8}"/>
          </ac:spMkLst>
        </pc:spChg>
        <pc:spChg chg="add mod">
          <ac:chgData name="Agustín Ruiz Martín" userId="42fb2f6dfcc8d877" providerId="LiveId" clId="{5007A4F2-315D-4B0E-BC3F-D0CDDB32407B}" dt="2020-03-04T11:30:36.501" v="37446" actId="1035"/>
          <ac:spMkLst>
            <pc:docMk/>
            <pc:sldMk cId="1879824793" sldId="320"/>
            <ac:spMk id="51" creationId="{A27815E8-2EEF-4E4E-B3CC-65E6C6900D9A}"/>
          </ac:spMkLst>
        </pc:spChg>
        <pc:spChg chg="add mod">
          <ac:chgData name="Agustín Ruiz Martín" userId="42fb2f6dfcc8d877" providerId="LiveId" clId="{5007A4F2-315D-4B0E-BC3F-D0CDDB32407B}" dt="2020-03-03T17:31:37.518" v="37211" actId="1035"/>
          <ac:spMkLst>
            <pc:docMk/>
            <pc:sldMk cId="1879824793" sldId="320"/>
            <ac:spMk id="52" creationId="{EDB2A852-882A-4CD8-AA73-777F59E8EE2A}"/>
          </ac:spMkLst>
        </pc:spChg>
        <pc:spChg chg="add mod">
          <ac:chgData name="Agustín Ruiz Martín" userId="42fb2f6dfcc8d877" providerId="LiveId" clId="{5007A4F2-315D-4B0E-BC3F-D0CDDB32407B}" dt="2020-03-07T20:21:35.802" v="41099" actId="1037"/>
          <ac:spMkLst>
            <pc:docMk/>
            <pc:sldMk cId="1879824793" sldId="320"/>
            <ac:spMk id="53" creationId="{855723A5-3145-426C-A616-0D5B2972ADF1}"/>
          </ac:spMkLst>
        </pc:spChg>
        <pc:spChg chg="add mod">
          <ac:chgData name="Agustín Ruiz Martín" userId="42fb2f6dfcc8d877" providerId="LiveId" clId="{5007A4F2-315D-4B0E-BC3F-D0CDDB32407B}" dt="2020-03-07T20:21:21.807" v="41092" actId="1037"/>
          <ac:spMkLst>
            <pc:docMk/>
            <pc:sldMk cId="1879824793" sldId="320"/>
            <ac:spMk id="54" creationId="{065995A9-521B-4A08-A4F3-911056EF0573}"/>
          </ac:spMkLst>
        </pc:spChg>
        <pc:spChg chg="add mod">
          <ac:chgData name="Agustín Ruiz Martín" userId="42fb2f6dfcc8d877" providerId="LiveId" clId="{5007A4F2-315D-4B0E-BC3F-D0CDDB32407B}" dt="2020-03-07T20:21:45.846" v="41105" actId="1037"/>
          <ac:spMkLst>
            <pc:docMk/>
            <pc:sldMk cId="1879824793" sldId="320"/>
            <ac:spMk id="55" creationId="{47FF197B-3B0F-4196-A161-C84D1615B7EA}"/>
          </ac:spMkLst>
        </pc:spChg>
        <pc:spChg chg="add mod">
          <ac:chgData name="Agustín Ruiz Martín" userId="42fb2f6dfcc8d877" providerId="LiveId" clId="{5007A4F2-315D-4B0E-BC3F-D0CDDB32407B}" dt="2020-03-07T20:22:23.780" v="41111" actId="1037"/>
          <ac:spMkLst>
            <pc:docMk/>
            <pc:sldMk cId="1879824793" sldId="320"/>
            <ac:spMk id="56" creationId="{B6486E67-0197-47F1-A0B3-915455CFFCE8}"/>
          </ac:spMkLst>
        </pc:spChg>
        <pc:spChg chg="add mod">
          <ac:chgData name="Agustín Ruiz Martín" userId="42fb2f6dfcc8d877" providerId="LiveId" clId="{5007A4F2-315D-4B0E-BC3F-D0CDDB32407B}" dt="2020-03-03T17:31:37.518" v="37211" actId="1035"/>
          <ac:spMkLst>
            <pc:docMk/>
            <pc:sldMk cId="1879824793" sldId="320"/>
            <ac:spMk id="57" creationId="{3312D0BE-EFB8-436F-88D3-AB6AD12756CD}"/>
          </ac:spMkLst>
        </pc:spChg>
        <pc:spChg chg="add mod">
          <ac:chgData name="Agustín Ruiz Martín" userId="42fb2f6dfcc8d877" providerId="LiveId" clId="{5007A4F2-315D-4B0E-BC3F-D0CDDB32407B}" dt="2020-03-07T17:15:44.275" v="39610" actId="114"/>
          <ac:spMkLst>
            <pc:docMk/>
            <pc:sldMk cId="1879824793" sldId="320"/>
            <ac:spMk id="58" creationId="{B6BD65BC-6DED-4509-BE77-D71730DEA7C5}"/>
          </ac:spMkLst>
        </pc:spChg>
        <pc:spChg chg="add del mod">
          <ac:chgData name="Agustín Ruiz Martín" userId="42fb2f6dfcc8d877" providerId="LiveId" clId="{5007A4F2-315D-4B0E-BC3F-D0CDDB32407B}" dt="2020-03-07T20:15:35.212" v="41007" actId="478"/>
          <ac:spMkLst>
            <pc:docMk/>
            <pc:sldMk cId="1879824793" sldId="320"/>
            <ac:spMk id="59" creationId="{0322CB53-FA10-4526-81ED-EA1A991C621F}"/>
          </ac:spMkLst>
        </pc:spChg>
        <pc:grpChg chg="add del">
          <ac:chgData name="Agustín Ruiz Martín" userId="42fb2f6dfcc8d877" providerId="LiveId" clId="{5007A4F2-315D-4B0E-BC3F-D0CDDB32407B}" dt="2020-02-23T16:21:31.806" v="20153"/>
          <ac:grpSpMkLst>
            <pc:docMk/>
            <pc:sldMk cId="1879824793" sldId="320"/>
            <ac:grpSpMk id="10" creationId="{76DCA0D0-F4A2-426C-9DF1-1D5CAB69AA52}"/>
          </ac:grpSpMkLst>
        </pc:grpChg>
        <pc:grpChg chg="add del">
          <ac:chgData name="Agustín Ruiz Martín" userId="42fb2f6dfcc8d877" providerId="LiveId" clId="{5007A4F2-315D-4B0E-BC3F-D0CDDB32407B}" dt="2020-02-23T16:21:31.806" v="20153"/>
          <ac:grpSpMkLst>
            <pc:docMk/>
            <pc:sldMk cId="1879824793" sldId="320"/>
            <ac:grpSpMk id="14" creationId="{DC0E209F-EC04-4BCA-9D91-896D304A83AB}"/>
          </ac:grpSpMkLst>
        </pc:grpChg>
        <pc:grpChg chg="add del">
          <ac:chgData name="Agustín Ruiz Martín" userId="42fb2f6dfcc8d877" providerId="LiveId" clId="{5007A4F2-315D-4B0E-BC3F-D0CDDB32407B}" dt="2020-02-23T16:21:31.806" v="20153"/>
          <ac:grpSpMkLst>
            <pc:docMk/>
            <pc:sldMk cId="1879824793" sldId="320"/>
            <ac:grpSpMk id="22" creationId="{2A5E63C3-2A01-498C-B0CE-9B6062D979FE}"/>
          </ac:grpSpMkLst>
        </pc:grpChg>
        <pc:grpChg chg="add mod">
          <ac:chgData name="Agustín Ruiz Martín" userId="42fb2f6dfcc8d877" providerId="LiveId" clId="{5007A4F2-315D-4B0E-BC3F-D0CDDB32407B}" dt="2020-03-03T17:31:37.518" v="37211" actId="1035"/>
          <ac:grpSpMkLst>
            <pc:docMk/>
            <pc:sldMk cId="1879824793" sldId="320"/>
            <ac:grpSpMk id="37" creationId="{3098F93A-CAA3-4261-99EF-8BCE5A3C981F}"/>
          </ac:grpSpMkLst>
        </pc:grpChg>
        <pc:grpChg chg="add mod">
          <ac:chgData name="Agustín Ruiz Martín" userId="42fb2f6dfcc8d877" providerId="LiveId" clId="{5007A4F2-315D-4B0E-BC3F-D0CDDB32407B}" dt="2020-03-03T17:31:37.518" v="37211" actId="1035"/>
          <ac:grpSpMkLst>
            <pc:docMk/>
            <pc:sldMk cId="1879824793" sldId="320"/>
            <ac:grpSpMk id="41" creationId="{490A7EA9-EB1D-4188-AEBA-CD70832FE121}"/>
          </ac:grpSpMkLst>
        </pc:grpChg>
        <pc:grpChg chg="add mod">
          <ac:chgData name="Agustín Ruiz Martín" userId="42fb2f6dfcc8d877" providerId="LiveId" clId="{5007A4F2-315D-4B0E-BC3F-D0CDDB32407B}" dt="2020-03-03T17:31:37.518" v="37211" actId="1035"/>
          <ac:grpSpMkLst>
            <pc:docMk/>
            <pc:sldMk cId="1879824793" sldId="320"/>
            <ac:grpSpMk id="47" creationId="{F22A9E45-F34C-4582-B50C-89AB5EE34248}"/>
          </ac:grpSpMkLst>
        </pc:grpChg>
        <pc:graphicFrameChg chg="del">
          <ac:chgData name="Agustín Ruiz Martín" userId="42fb2f6dfcc8d877" providerId="LiveId" clId="{5007A4F2-315D-4B0E-BC3F-D0CDDB32407B}" dt="2020-02-23T16:20:59.575" v="20150" actId="478"/>
          <ac:graphicFrameMkLst>
            <pc:docMk/>
            <pc:sldMk cId="1879824793" sldId="320"/>
            <ac:graphicFrameMk id="5" creationId="{713A9974-EC38-4D17-84F9-7B244E4C5EF1}"/>
          </ac:graphicFrameMkLst>
        </pc:graphicFrameChg>
        <pc:picChg chg="add del">
          <ac:chgData name="Agustín Ruiz Martín" userId="42fb2f6dfcc8d877" providerId="LiveId" clId="{5007A4F2-315D-4B0E-BC3F-D0CDDB32407B}" dt="2020-02-23T16:21:31.806" v="20153"/>
          <ac:picMkLst>
            <pc:docMk/>
            <pc:sldMk cId="1879824793" sldId="320"/>
            <ac:picMk id="8" creationId="{7F50701F-BCB4-43E4-B266-80D2D3993E97}"/>
          </ac:picMkLst>
        </pc:picChg>
        <pc:picChg chg="add mod">
          <ac:chgData name="Agustín Ruiz Martín" userId="42fb2f6dfcc8d877" providerId="LiveId" clId="{5007A4F2-315D-4B0E-BC3F-D0CDDB32407B}" dt="2020-03-03T17:31:37.518" v="37211" actId="1035"/>
          <ac:picMkLst>
            <pc:docMk/>
            <pc:sldMk cId="1879824793" sldId="320"/>
            <ac:picMk id="35" creationId="{C6D45B98-D280-4615-9E7C-5C6ABA4BA4DB}"/>
          </ac:picMkLst>
        </pc:picChg>
        <pc:cxnChg chg="mod">
          <ac:chgData name="Agustín Ruiz Martín" userId="42fb2f6dfcc8d877" providerId="LiveId" clId="{5007A4F2-315D-4B0E-BC3F-D0CDDB32407B}" dt="2020-03-03T17:31:37.518" v="37211" actId="1035"/>
          <ac:cxnSpMkLst>
            <pc:docMk/>
            <pc:sldMk cId="1879824793" sldId="320"/>
            <ac:cxnSpMk id="39" creationId="{C90752A2-98E7-4DE0-96D0-E34163624B90}"/>
          </ac:cxnSpMkLst>
        </pc:cxnChg>
      </pc:sldChg>
      <pc:sldChg chg="addSp delSp modSp add modAnim">
        <pc:chgData name="Agustín Ruiz Martín" userId="42fb2f6dfcc8d877" providerId="LiveId" clId="{5007A4F2-315D-4B0E-BC3F-D0CDDB32407B}" dt="2020-03-07T16:04:42.955" v="38984" actId="1076"/>
        <pc:sldMkLst>
          <pc:docMk/>
          <pc:sldMk cId="3378354243" sldId="321"/>
        </pc:sldMkLst>
        <pc:spChg chg="mod">
          <ac:chgData name="Agustín Ruiz Martín" userId="42fb2f6dfcc8d877" providerId="LiveId" clId="{5007A4F2-315D-4B0E-BC3F-D0CDDB32407B}" dt="2020-02-25T15:11:58.282" v="32021" actId="20577"/>
          <ac:spMkLst>
            <pc:docMk/>
            <pc:sldMk cId="3378354243" sldId="321"/>
            <ac:spMk id="4" creationId="{A36755E7-7105-4E67-B81C-B973DCF97DBF}"/>
          </ac:spMkLst>
        </pc:spChg>
        <pc:spChg chg="mod">
          <ac:chgData name="Agustín Ruiz Martín" userId="42fb2f6dfcc8d877" providerId="LiveId" clId="{5007A4F2-315D-4B0E-BC3F-D0CDDB32407B}" dt="2020-02-25T15:11:54.798" v="32019" actId="20577"/>
          <ac:spMkLst>
            <pc:docMk/>
            <pc:sldMk cId="3378354243" sldId="321"/>
            <ac:spMk id="16" creationId="{F3113336-B8E7-4437-BCDB-0A41C522594A}"/>
          </ac:spMkLst>
        </pc:spChg>
        <pc:spChg chg="add mod">
          <ac:chgData name="Agustín Ruiz Martín" userId="42fb2f6dfcc8d877" providerId="LiveId" clId="{5007A4F2-315D-4B0E-BC3F-D0CDDB32407B}" dt="2020-02-26T23:45:12.757" v="35696" actId="1036"/>
          <ac:spMkLst>
            <pc:docMk/>
            <pc:sldMk cId="3378354243" sldId="321"/>
            <ac:spMk id="31" creationId="{330E41E3-E3B9-4BE2-A875-9D52058E5FDF}"/>
          </ac:spMkLst>
        </pc:spChg>
        <pc:spChg chg="del">
          <ac:chgData name="Agustín Ruiz Martín" userId="42fb2f6dfcc8d877" providerId="LiveId" clId="{5007A4F2-315D-4B0E-BC3F-D0CDDB32407B}" dt="2020-02-23T16:45:39.736" v="20815" actId="478"/>
          <ac:spMkLst>
            <pc:docMk/>
            <pc:sldMk cId="3378354243" sldId="321"/>
            <ac:spMk id="34" creationId="{00137695-698D-4148-B53B-523B009EC137}"/>
          </ac:spMkLst>
        </pc:spChg>
        <pc:spChg chg="del">
          <ac:chgData name="Agustín Ruiz Martín" userId="42fb2f6dfcc8d877" providerId="LiveId" clId="{5007A4F2-315D-4B0E-BC3F-D0CDDB32407B}" dt="2020-02-23T16:45:39.736" v="20815" actId="478"/>
          <ac:spMkLst>
            <pc:docMk/>
            <pc:sldMk cId="3378354243" sldId="321"/>
            <ac:spMk id="36" creationId="{67B912D5-C8F8-46AA-9F76-A384406E0F3A}"/>
          </ac:spMkLst>
        </pc:spChg>
        <pc:spChg chg="del">
          <ac:chgData name="Agustín Ruiz Martín" userId="42fb2f6dfcc8d877" providerId="LiveId" clId="{5007A4F2-315D-4B0E-BC3F-D0CDDB32407B}" dt="2020-02-23T16:45:39.736" v="20815" actId="478"/>
          <ac:spMkLst>
            <pc:docMk/>
            <pc:sldMk cId="3378354243" sldId="321"/>
            <ac:spMk id="40" creationId="{2A198FE3-F747-4DD8-9803-5B0A49648A60}"/>
          </ac:spMkLst>
        </pc:spChg>
        <pc:spChg chg="del">
          <ac:chgData name="Agustín Ruiz Martín" userId="42fb2f6dfcc8d877" providerId="LiveId" clId="{5007A4F2-315D-4B0E-BC3F-D0CDDB32407B}" dt="2020-02-23T16:45:39.736" v="20815" actId="478"/>
          <ac:spMkLst>
            <pc:docMk/>
            <pc:sldMk cId="3378354243" sldId="321"/>
            <ac:spMk id="44" creationId="{111885A8-D4D9-4E28-BAF2-E6ACB43052F0}"/>
          </ac:spMkLst>
        </pc:spChg>
        <pc:spChg chg="del">
          <ac:chgData name="Agustín Ruiz Martín" userId="42fb2f6dfcc8d877" providerId="LiveId" clId="{5007A4F2-315D-4B0E-BC3F-D0CDDB32407B}" dt="2020-02-23T16:45:39.736" v="20815" actId="478"/>
          <ac:spMkLst>
            <pc:docMk/>
            <pc:sldMk cId="3378354243" sldId="321"/>
            <ac:spMk id="46" creationId="{E2A635A1-FBA8-4B1E-BE0D-A396E073A28C}"/>
          </ac:spMkLst>
        </pc:spChg>
        <pc:spChg chg="del">
          <ac:chgData name="Agustín Ruiz Martín" userId="42fb2f6dfcc8d877" providerId="LiveId" clId="{5007A4F2-315D-4B0E-BC3F-D0CDDB32407B}" dt="2020-02-23T16:45:39.736" v="20815" actId="478"/>
          <ac:spMkLst>
            <pc:docMk/>
            <pc:sldMk cId="3378354243" sldId="321"/>
            <ac:spMk id="50" creationId="{51F986B2-8060-4F5F-ACB7-71E9079E21B8}"/>
          </ac:spMkLst>
        </pc:spChg>
        <pc:spChg chg="del">
          <ac:chgData name="Agustín Ruiz Martín" userId="42fb2f6dfcc8d877" providerId="LiveId" clId="{5007A4F2-315D-4B0E-BC3F-D0CDDB32407B}" dt="2020-02-23T16:45:39.736" v="20815" actId="478"/>
          <ac:spMkLst>
            <pc:docMk/>
            <pc:sldMk cId="3378354243" sldId="321"/>
            <ac:spMk id="51" creationId="{A27815E8-2EEF-4E4E-B3CC-65E6C6900D9A}"/>
          </ac:spMkLst>
        </pc:spChg>
        <pc:spChg chg="del">
          <ac:chgData name="Agustín Ruiz Martín" userId="42fb2f6dfcc8d877" providerId="LiveId" clId="{5007A4F2-315D-4B0E-BC3F-D0CDDB32407B}" dt="2020-02-23T16:45:39.736" v="20815" actId="478"/>
          <ac:spMkLst>
            <pc:docMk/>
            <pc:sldMk cId="3378354243" sldId="321"/>
            <ac:spMk id="52" creationId="{EDB2A852-882A-4CD8-AA73-777F59E8EE2A}"/>
          </ac:spMkLst>
        </pc:spChg>
        <pc:spChg chg="del">
          <ac:chgData name="Agustín Ruiz Martín" userId="42fb2f6dfcc8d877" providerId="LiveId" clId="{5007A4F2-315D-4B0E-BC3F-D0CDDB32407B}" dt="2020-02-23T16:45:39.736" v="20815" actId="478"/>
          <ac:spMkLst>
            <pc:docMk/>
            <pc:sldMk cId="3378354243" sldId="321"/>
            <ac:spMk id="53" creationId="{855723A5-3145-426C-A616-0D5B2972ADF1}"/>
          </ac:spMkLst>
        </pc:spChg>
        <pc:spChg chg="del">
          <ac:chgData name="Agustín Ruiz Martín" userId="42fb2f6dfcc8d877" providerId="LiveId" clId="{5007A4F2-315D-4B0E-BC3F-D0CDDB32407B}" dt="2020-02-23T16:45:39.736" v="20815" actId="478"/>
          <ac:spMkLst>
            <pc:docMk/>
            <pc:sldMk cId="3378354243" sldId="321"/>
            <ac:spMk id="54" creationId="{065995A9-521B-4A08-A4F3-911056EF0573}"/>
          </ac:spMkLst>
        </pc:spChg>
        <pc:spChg chg="del">
          <ac:chgData name="Agustín Ruiz Martín" userId="42fb2f6dfcc8d877" providerId="LiveId" clId="{5007A4F2-315D-4B0E-BC3F-D0CDDB32407B}" dt="2020-02-23T16:45:39.736" v="20815" actId="478"/>
          <ac:spMkLst>
            <pc:docMk/>
            <pc:sldMk cId="3378354243" sldId="321"/>
            <ac:spMk id="55" creationId="{47FF197B-3B0F-4196-A161-C84D1615B7EA}"/>
          </ac:spMkLst>
        </pc:spChg>
        <pc:spChg chg="del">
          <ac:chgData name="Agustín Ruiz Martín" userId="42fb2f6dfcc8d877" providerId="LiveId" clId="{5007A4F2-315D-4B0E-BC3F-D0CDDB32407B}" dt="2020-02-23T16:45:39.736" v="20815" actId="478"/>
          <ac:spMkLst>
            <pc:docMk/>
            <pc:sldMk cId="3378354243" sldId="321"/>
            <ac:spMk id="56" creationId="{B6486E67-0197-47F1-A0B3-915455CFFCE8}"/>
          </ac:spMkLst>
        </pc:spChg>
        <pc:spChg chg="del">
          <ac:chgData name="Agustín Ruiz Martín" userId="42fb2f6dfcc8d877" providerId="LiveId" clId="{5007A4F2-315D-4B0E-BC3F-D0CDDB32407B}" dt="2020-02-23T16:45:39.736" v="20815" actId="478"/>
          <ac:spMkLst>
            <pc:docMk/>
            <pc:sldMk cId="3378354243" sldId="321"/>
            <ac:spMk id="57" creationId="{3312D0BE-EFB8-436F-88D3-AB6AD12756CD}"/>
          </ac:spMkLst>
        </pc:spChg>
        <pc:spChg chg="del">
          <ac:chgData name="Agustín Ruiz Martín" userId="42fb2f6dfcc8d877" providerId="LiveId" clId="{5007A4F2-315D-4B0E-BC3F-D0CDDB32407B}" dt="2020-02-23T16:45:39.736" v="20815" actId="478"/>
          <ac:spMkLst>
            <pc:docMk/>
            <pc:sldMk cId="3378354243" sldId="321"/>
            <ac:spMk id="58" creationId="{B6BD65BC-6DED-4509-BE77-D71730DEA7C5}"/>
          </ac:spMkLst>
        </pc:spChg>
        <pc:grpChg chg="del">
          <ac:chgData name="Agustín Ruiz Martín" userId="42fb2f6dfcc8d877" providerId="LiveId" clId="{5007A4F2-315D-4B0E-BC3F-D0CDDB32407B}" dt="2020-02-23T16:45:39.736" v="20815" actId="478"/>
          <ac:grpSpMkLst>
            <pc:docMk/>
            <pc:sldMk cId="3378354243" sldId="321"/>
            <ac:grpSpMk id="37" creationId="{3098F93A-CAA3-4261-99EF-8BCE5A3C981F}"/>
          </ac:grpSpMkLst>
        </pc:grpChg>
        <pc:grpChg chg="del">
          <ac:chgData name="Agustín Ruiz Martín" userId="42fb2f6dfcc8d877" providerId="LiveId" clId="{5007A4F2-315D-4B0E-BC3F-D0CDDB32407B}" dt="2020-02-23T16:45:39.736" v="20815" actId="478"/>
          <ac:grpSpMkLst>
            <pc:docMk/>
            <pc:sldMk cId="3378354243" sldId="321"/>
            <ac:grpSpMk id="41" creationId="{490A7EA9-EB1D-4188-AEBA-CD70832FE121}"/>
          </ac:grpSpMkLst>
        </pc:grpChg>
        <pc:grpChg chg="del">
          <ac:chgData name="Agustín Ruiz Martín" userId="42fb2f6dfcc8d877" providerId="LiveId" clId="{5007A4F2-315D-4B0E-BC3F-D0CDDB32407B}" dt="2020-02-23T16:45:39.736" v="20815" actId="478"/>
          <ac:grpSpMkLst>
            <pc:docMk/>
            <pc:sldMk cId="3378354243" sldId="321"/>
            <ac:grpSpMk id="47" creationId="{F22A9E45-F34C-4582-B50C-89AB5EE34248}"/>
          </ac:grpSpMkLst>
        </pc:grpChg>
        <pc:graphicFrameChg chg="add mod modGraphic">
          <ac:chgData name="Agustín Ruiz Martín" userId="42fb2f6dfcc8d877" providerId="LiveId" clId="{5007A4F2-315D-4B0E-BC3F-D0CDDB32407B}" dt="2020-03-07T16:04:42.955" v="38984" actId="1076"/>
          <ac:graphicFrameMkLst>
            <pc:docMk/>
            <pc:sldMk cId="3378354243" sldId="321"/>
            <ac:graphicFrameMk id="2" creationId="{52E482CE-9C23-4A7E-BD30-B9700226302E}"/>
          </ac:graphicFrameMkLst>
        </pc:graphicFrameChg>
        <pc:picChg chg="del">
          <ac:chgData name="Agustín Ruiz Martín" userId="42fb2f6dfcc8d877" providerId="LiveId" clId="{5007A4F2-315D-4B0E-BC3F-D0CDDB32407B}" dt="2020-02-23T16:45:39.736" v="20815" actId="478"/>
          <ac:picMkLst>
            <pc:docMk/>
            <pc:sldMk cId="3378354243" sldId="321"/>
            <ac:picMk id="35" creationId="{C6D45B98-D280-4615-9E7C-5C6ABA4BA4DB}"/>
          </ac:picMkLst>
        </pc:picChg>
      </pc:sldChg>
      <pc:sldChg chg="addSp delSp modSp add delAnim">
        <pc:chgData name="Agustín Ruiz Martín" userId="42fb2f6dfcc8d877" providerId="LiveId" clId="{5007A4F2-315D-4B0E-BC3F-D0CDDB32407B}" dt="2020-03-07T19:57:07.636" v="40923" actId="20577"/>
        <pc:sldMkLst>
          <pc:docMk/>
          <pc:sldMk cId="381587047" sldId="322"/>
        </pc:sldMkLst>
        <pc:spChg chg="add mod">
          <ac:chgData name="Agustín Ruiz Martín" userId="42fb2f6dfcc8d877" providerId="LiveId" clId="{5007A4F2-315D-4B0E-BC3F-D0CDDB32407B}" dt="2020-02-23T17:41:41.760" v="24119" actId="1035"/>
          <ac:spMkLst>
            <pc:docMk/>
            <pc:sldMk cId="381587047" sldId="322"/>
            <ac:spMk id="3" creationId="{20541F98-590D-4BAF-9115-DD5611D28C21}"/>
          </ac:spMkLst>
        </pc:spChg>
        <pc:spChg chg="mod">
          <ac:chgData name="Agustín Ruiz Martín" userId="42fb2f6dfcc8d877" providerId="LiveId" clId="{5007A4F2-315D-4B0E-BC3F-D0CDDB32407B}" dt="2020-02-25T15:12:15.361" v="32025" actId="20577"/>
          <ac:spMkLst>
            <pc:docMk/>
            <pc:sldMk cId="381587047" sldId="322"/>
            <ac:spMk id="4" creationId="{A36755E7-7105-4E67-B81C-B973DCF97DBF}"/>
          </ac:spMkLst>
        </pc:spChg>
        <pc:spChg chg="mod">
          <ac:chgData name="Agustín Ruiz Martín" userId="42fb2f6dfcc8d877" providerId="LiveId" clId="{5007A4F2-315D-4B0E-BC3F-D0CDDB32407B}" dt="2020-02-23T17:04:25.137" v="22474" actId="20577"/>
          <ac:spMkLst>
            <pc:docMk/>
            <pc:sldMk cId="381587047" sldId="322"/>
            <ac:spMk id="9" creationId="{05FC0DB5-50FC-4A34-B1BB-87A715690866}"/>
          </ac:spMkLst>
        </pc:spChg>
        <pc:spChg chg="add mod">
          <ac:chgData name="Agustín Ruiz Martín" userId="42fb2f6dfcc8d877" providerId="LiveId" clId="{5007A4F2-315D-4B0E-BC3F-D0CDDB32407B}" dt="2020-02-28T16:31:13.036" v="36510" actId="1035"/>
          <ac:spMkLst>
            <pc:docMk/>
            <pc:sldMk cId="381587047" sldId="322"/>
            <ac:spMk id="10" creationId="{B874C532-2108-4C3C-ADB6-CB8134ABE537}"/>
          </ac:spMkLst>
        </pc:spChg>
        <pc:spChg chg="add mod">
          <ac:chgData name="Agustín Ruiz Martín" userId="42fb2f6dfcc8d877" providerId="LiveId" clId="{5007A4F2-315D-4B0E-BC3F-D0CDDB32407B}" dt="2020-03-07T19:57:07.636" v="40923" actId="20577"/>
          <ac:spMkLst>
            <pc:docMk/>
            <pc:sldMk cId="381587047" sldId="322"/>
            <ac:spMk id="11" creationId="{D9E4E174-F625-43CB-AB48-50DF77038BD6}"/>
          </ac:spMkLst>
        </pc:spChg>
        <pc:spChg chg="mod">
          <ac:chgData name="Agustín Ruiz Martín" userId="42fb2f6dfcc8d877" providerId="LiveId" clId="{5007A4F2-315D-4B0E-BC3F-D0CDDB32407B}" dt="2020-02-25T15:12:12.986" v="32023" actId="20577"/>
          <ac:spMkLst>
            <pc:docMk/>
            <pc:sldMk cId="381587047" sldId="322"/>
            <ac:spMk id="16" creationId="{F3113336-B8E7-4437-BCDB-0A41C522594A}"/>
          </ac:spMkLst>
        </pc:spChg>
        <pc:spChg chg="del">
          <ac:chgData name="Agustín Ruiz Martín" userId="42fb2f6dfcc8d877" providerId="LiveId" clId="{5007A4F2-315D-4B0E-BC3F-D0CDDB32407B}" dt="2020-02-23T17:04:03.203" v="22471" actId="478"/>
          <ac:spMkLst>
            <pc:docMk/>
            <pc:sldMk cId="381587047" sldId="322"/>
            <ac:spMk id="31" creationId="{330E41E3-E3B9-4BE2-A875-9D52058E5FDF}"/>
          </ac:spMkLst>
        </pc:spChg>
        <pc:grpChg chg="add mod">
          <ac:chgData name="Agustín Ruiz Martín" userId="42fb2f6dfcc8d877" providerId="LiveId" clId="{5007A4F2-315D-4B0E-BC3F-D0CDDB32407B}" dt="2020-02-28T16:31:13.036" v="36510" actId="1035"/>
          <ac:grpSpMkLst>
            <pc:docMk/>
            <pc:sldMk cId="381587047" sldId="322"/>
            <ac:grpSpMk id="7" creationId="{6A49E70B-49A7-4306-8175-75AEB363EA2A}"/>
          </ac:grpSpMkLst>
        </pc:grpChg>
        <pc:graphicFrameChg chg="del">
          <ac:chgData name="Agustín Ruiz Martín" userId="42fb2f6dfcc8d877" providerId="LiveId" clId="{5007A4F2-315D-4B0E-BC3F-D0CDDB32407B}" dt="2020-02-23T17:03:59.663" v="22470" actId="478"/>
          <ac:graphicFrameMkLst>
            <pc:docMk/>
            <pc:sldMk cId="381587047" sldId="322"/>
            <ac:graphicFrameMk id="2" creationId="{52E482CE-9C23-4A7E-BD30-B9700226302E}"/>
          </ac:graphicFrameMkLst>
        </pc:graphicFrameChg>
        <pc:picChg chg="add mod">
          <ac:chgData name="Agustín Ruiz Martín" userId="42fb2f6dfcc8d877" providerId="LiveId" clId="{5007A4F2-315D-4B0E-BC3F-D0CDDB32407B}" dt="2020-02-28T16:31:17.582" v="36516" actId="1036"/>
          <ac:picMkLst>
            <pc:docMk/>
            <pc:sldMk cId="381587047" sldId="322"/>
            <ac:picMk id="12" creationId="{EA0DBD72-5668-42E9-93BC-B6C903883EC9}"/>
          </ac:picMkLst>
        </pc:picChg>
      </pc:sldChg>
      <pc:sldChg chg="addSp delSp modSp add">
        <pc:chgData name="Agustín Ruiz Martín" userId="42fb2f6dfcc8d877" providerId="LiveId" clId="{5007A4F2-315D-4B0E-BC3F-D0CDDB32407B}" dt="2020-03-07T17:06:38.202" v="39471" actId="20577"/>
        <pc:sldMkLst>
          <pc:docMk/>
          <pc:sldMk cId="3917760305" sldId="323"/>
        </pc:sldMkLst>
        <pc:spChg chg="del">
          <ac:chgData name="Agustín Ruiz Martín" userId="42fb2f6dfcc8d877" providerId="LiveId" clId="{5007A4F2-315D-4B0E-BC3F-D0CDDB32407B}" dt="2020-02-23T17:22:51.442" v="23279" actId="478"/>
          <ac:spMkLst>
            <pc:docMk/>
            <pc:sldMk cId="3917760305" sldId="323"/>
            <ac:spMk id="3" creationId="{20541F98-590D-4BAF-9115-DD5611D28C21}"/>
          </ac:spMkLst>
        </pc:spChg>
        <pc:spChg chg="mod">
          <ac:chgData name="Agustín Ruiz Martín" userId="42fb2f6dfcc8d877" providerId="LiveId" clId="{5007A4F2-315D-4B0E-BC3F-D0CDDB32407B}" dt="2020-02-25T15:12:27.506" v="32029" actId="20577"/>
          <ac:spMkLst>
            <pc:docMk/>
            <pc:sldMk cId="3917760305" sldId="323"/>
            <ac:spMk id="4" creationId="{A36755E7-7105-4E67-B81C-B973DCF97DBF}"/>
          </ac:spMkLst>
        </pc:spChg>
        <pc:spChg chg="del">
          <ac:chgData name="Agustín Ruiz Martín" userId="42fb2f6dfcc8d877" providerId="LiveId" clId="{5007A4F2-315D-4B0E-BC3F-D0CDDB32407B}" dt="2020-02-23T17:22:48.994" v="23277" actId="478"/>
          <ac:spMkLst>
            <pc:docMk/>
            <pc:sldMk cId="3917760305" sldId="323"/>
            <ac:spMk id="10" creationId="{B874C532-2108-4C3C-ADB6-CB8134ABE537}"/>
          </ac:spMkLst>
        </pc:spChg>
        <pc:spChg chg="mod">
          <ac:chgData name="Agustín Ruiz Martín" userId="42fb2f6dfcc8d877" providerId="LiveId" clId="{5007A4F2-315D-4B0E-BC3F-D0CDDB32407B}" dt="2020-03-07T17:06:16.262" v="39459" actId="1036"/>
          <ac:spMkLst>
            <pc:docMk/>
            <pc:sldMk cId="3917760305" sldId="323"/>
            <ac:spMk id="11" creationId="{D9E4E174-F625-43CB-AB48-50DF77038BD6}"/>
          </ac:spMkLst>
        </pc:spChg>
        <pc:spChg chg="add mod">
          <ac:chgData name="Agustín Ruiz Martín" userId="42fb2f6dfcc8d877" providerId="LiveId" clId="{5007A4F2-315D-4B0E-BC3F-D0CDDB32407B}" dt="2020-02-26T23:46:16.947" v="35751" actId="1036"/>
          <ac:spMkLst>
            <pc:docMk/>
            <pc:sldMk cId="3917760305" sldId="323"/>
            <ac:spMk id="13" creationId="{D45ED9F7-4064-40A3-B4CA-3B3FFF895B66}"/>
          </ac:spMkLst>
        </pc:spChg>
        <pc:spChg chg="add mod">
          <ac:chgData name="Agustín Ruiz Martín" userId="42fb2f6dfcc8d877" providerId="LiveId" clId="{5007A4F2-315D-4B0E-BC3F-D0CDDB32407B}" dt="2020-03-07T17:06:19.358" v="39461" actId="1036"/>
          <ac:spMkLst>
            <pc:docMk/>
            <pc:sldMk cId="3917760305" sldId="323"/>
            <ac:spMk id="15" creationId="{FF975C50-587B-44B7-B360-3CBCF5271382}"/>
          </ac:spMkLst>
        </pc:spChg>
        <pc:spChg chg="mod">
          <ac:chgData name="Agustín Ruiz Martín" userId="42fb2f6dfcc8d877" providerId="LiveId" clId="{5007A4F2-315D-4B0E-BC3F-D0CDDB32407B}" dt="2020-02-25T15:12:24.343" v="32027" actId="20577"/>
          <ac:spMkLst>
            <pc:docMk/>
            <pc:sldMk cId="3917760305" sldId="323"/>
            <ac:spMk id="16" creationId="{F3113336-B8E7-4437-BCDB-0A41C522594A}"/>
          </ac:spMkLst>
        </pc:spChg>
        <pc:spChg chg="add del mod">
          <ac:chgData name="Agustín Ruiz Martín" userId="42fb2f6dfcc8d877" providerId="LiveId" clId="{5007A4F2-315D-4B0E-BC3F-D0CDDB32407B}" dt="2020-02-29T02:48:54.111" v="36671" actId="20577"/>
          <ac:spMkLst>
            <pc:docMk/>
            <pc:sldMk cId="3917760305" sldId="323"/>
            <ac:spMk id="18" creationId="{3E152822-191C-4F19-B421-A266EA17B40B}"/>
          </ac:spMkLst>
        </pc:spChg>
        <pc:spChg chg="add mod">
          <ac:chgData name="Agustín Ruiz Martín" userId="42fb2f6dfcc8d877" providerId="LiveId" clId="{5007A4F2-315D-4B0E-BC3F-D0CDDB32407B}" dt="2020-03-07T17:03:53.577" v="39456" actId="114"/>
          <ac:spMkLst>
            <pc:docMk/>
            <pc:sldMk cId="3917760305" sldId="323"/>
            <ac:spMk id="19" creationId="{437B4D12-09B0-4EA8-888D-51E6EEAD6EF3}"/>
          </ac:spMkLst>
        </pc:spChg>
        <pc:spChg chg="add mod">
          <ac:chgData name="Agustín Ruiz Martín" userId="42fb2f6dfcc8d877" providerId="LiveId" clId="{5007A4F2-315D-4B0E-BC3F-D0CDDB32407B}" dt="2020-03-07T17:06:38.202" v="39471" actId="20577"/>
          <ac:spMkLst>
            <pc:docMk/>
            <pc:sldMk cId="3917760305" sldId="323"/>
            <ac:spMk id="21" creationId="{ED9DF1C0-AEAD-4AF2-A1DD-31EBD1FE7234}"/>
          </ac:spMkLst>
        </pc:spChg>
        <pc:spChg chg="add mod">
          <ac:chgData name="Agustín Ruiz Martín" userId="42fb2f6dfcc8d877" providerId="LiveId" clId="{5007A4F2-315D-4B0E-BC3F-D0CDDB32407B}" dt="2020-02-23T17:50:48.946" v="24179" actId="255"/>
          <ac:spMkLst>
            <pc:docMk/>
            <pc:sldMk cId="3917760305" sldId="323"/>
            <ac:spMk id="22" creationId="{2A360819-135A-4B1B-AFDF-322CFC0E40DB}"/>
          </ac:spMkLst>
        </pc:spChg>
        <pc:grpChg chg="del">
          <ac:chgData name="Agustín Ruiz Martín" userId="42fb2f6dfcc8d877" providerId="LiveId" clId="{5007A4F2-315D-4B0E-BC3F-D0CDDB32407B}" dt="2020-02-23T17:22:48.056" v="23276" actId="478"/>
          <ac:grpSpMkLst>
            <pc:docMk/>
            <pc:sldMk cId="3917760305" sldId="323"/>
            <ac:grpSpMk id="7" creationId="{6A49E70B-49A7-4306-8175-75AEB363EA2A}"/>
          </ac:grpSpMkLst>
        </pc:grpChg>
        <pc:graphicFrameChg chg="add del mod">
          <ac:chgData name="Agustín Ruiz Martín" userId="42fb2f6dfcc8d877" providerId="LiveId" clId="{5007A4F2-315D-4B0E-BC3F-D0CDDB32407B}" dt="2020-02-23T17:28:16.026" v="23638" actId="478"/>
          <ac:graphicFrameMkLst>
            <pc:docMk/>
            <pc:sldMk cId="3917760305" sldId="323"/>
            <ac:graphicFrameMk id="2" creationId="{BCEA7173-40E7-4327-A545-99AA7700C3F8}"/>
          </ac:graphicFrameMkLst>
        </pc:graphicFrameChg>
        <pc:graphicFrameChg chg="add mod">
          <ac:chgData name="Agustín Ruiz Martín" userId="42fb2f6dfcc8d877" providerId="LiveId" clId="{5007A4F2-315D-4B0E-BC3F-D0CDDB32407B}" dt="2020-02-28T23:29:32.562" v="36642" actId="1035"/>
          <ac:graphicFrameMkLst>
            <pc:docMk/>
            <pc:sldMk cId="3917760305" sldId="323"/>
            <ac:graphicFrameMk id="5" creationId="{A935A6AB-0284-4143-B25A-5B41036FF34D}"/>
          </ac:graphicFrameMkLst>
        </pc:graphicFrameChg>
        <pc:graphicFrameChg chg="add del">
          <ac:chgData name="Agustín Ruiz Martín" userId="42fb2f6dfcc8d877" providerId="LiveId" clId="{5007A4F2-315D-4B0E-BC3F-D0CDDB32407B}" dt="2020-02-23T17:34:07.275" v="23774"/>
          <ac:graphicFrameMkLst>
            <pc:docMk/>
            <pc:sldMk cId="3917760305" sldId="323"/>
            <ac:graphicFrameMk id="6" creationId="{8D04FE8B-E40D-47D7-8A78-314AC8CD24FD}"/>
          </ac:graphicFrameMkLst>
        </pc:graphicFrameChg>
        <pc:graphicFrameChg chg="add del mod">
          <ac:chgData name="Agustín Ruiz Martín" userId="42fb2f6dfcc8d877" providerId="LiveId" clId="{5007A4F2-315D-4B0E-BC3F-D0CDDB32407B}" dt="2020-02-29T02:48:47.963" v="36663" actId="478"/>
          <ac:graphicFrameMkLst>
            <pc:docMk/>
            <pc:sldMk cId="3917760305" sldId="323"/>
            <ac:graphicFrameMk id="14" creationId="{39A2C42D-2A9C-428E-917A-4407A2A80CCE}"/>
          </ac:graphicFrameMkLst>
        </pc:graphicFrameChg>
        <pc:graphicFrameChg chg="add mod">
          <ac:chgData name="Agustín Ruiz Martín" userId="42fb2f6dfcc8d877" providerId="LiveId" clId="{5007A4F2-315D-4B0E-BC3F-D0CDDB32407B}" dt="2020-02-23T17:49:54.257" v="24143" actId="1035"/>
          <ac:graphicFrameMkLst>
            <pc:docMk/>
            <pc:sldMk cId="3917760305" sldId="323"/>
            <ac:graphicFrameMk id="20" creationId="{BF79B697-086E-4DCD-996F-A79A8ED6A388}"/>
          </ac:graphicFrameMkLst>
        </pc:graphicFrameChg>
        <pc:picChg chg="del">
          <ac:chgData name="Agustín Ruiz Martín" userId="42fb2f6dfcc8d877" providerId="LiveId" clId="{5007A4F2-315D-4B0E-BC3F-D0CDDB32407B}" dt="2020-02-23T17:22:49.805" v="23278" actId="478"/>
          <ac:picMkLst>
            <pc:docMk/>
            <pc:sldMk cId="3917760305" sldId="323"/>
            <ac:picMk id="12" creationId="{EA0DBD72-5668-42E9-93BC-B6C903883EC9}"/>
          </ac:picMkLst>
        </pc:picChg>
      </pc:sldChg>
      <pc:sldChg chg="addSp delSp modSp add">
        <pc:chgData name="Agustín Ruiz Martín" userId="42fb2f6dfcc8d877" providerId="LiveId" clId="{5007A4F2-315D-4B0E-BC3F-D0CDDB32407B}" dt="2020-02-29T02:53:19.270" v="36712" actId="1037"/>
        <pc:sldMkLst>
          <pc:docMk/>
          <pc:sldMk cId="919819977" sldId="324"/>
        </pc:sldMkLst>
        <pc:spChg chg="mod">
          <ac:chgData name="Agustín Ruiz Martín" userId="42fb2f6dfcc8d877" providerId="LiveId" clId="{5007A4F2-315D-4B0E-BC3F-D0CDDB32407B}" dt="2020-02-25T15:12:35.811" v="32033" actId="20577"/>
          <ac:spMkLst>
            <pc:docMk/>
            <pc:sldMk cId="919819977" sldId="324"/>
            <ac:spMk id="4" creationId="{A36755E7-7105-4E67-B81C-B973DCF97DBF}"/>
          </ac:spMkLst>
        </pc:spChg>
        <pc:spChg chg="mod">
          <ac:chgData name="Agustín Ruiz Martín" userId="42fb2f6dfcc8d877" providerId="LiveId" clId="{5007A4F2-315D-4B0E-BC3F-D0CDDB32407B}" dt="2020-02-23T18:45:02.028" v="24235" actId="12"/>
          <ac:spMkLst>
            <pc:docMk/>
            <pc:sldMk cId="919819977" sldId="324"/>
            <ac:spMk id="11" creationId="{D9E4E174-F625-43CB-AB48-50DF77038BD6}"/>
          </ac:spMkLst>
        </pc:spChg>
        <pc:spChg chg="del">
          <ac:chgData name="Agustín Ruiz Martín" userId="42fb2f6dfcc8d877" providerId="LiveId" clId="{5007A4F2-315D-4B0E-BC3F-D0CDDB32407B}" dt="2020-02-23T17:42:34.887" v="24128" actId="478"/>
          <ac:spMkLst>
            <pc:docMk/>
            <pc:sldMk cId="919819977" sldId="324"/>
            <ac:spMk id="13" creationId="{D45ED9F7-4064-40A3-B4CA-3B3FFF895B66}"/>
          </ac:spMkLst>
        </pc:spChg>
        <pc:spChg chg="del">
          <ac:chgData name="Agustín Ruiz Martín" userId="42fb2f6dfcc8d877" providerId="LiveId" clId="{5007A4F2-315D-4B0E-BC3F-D0CDDB32407B}" dt="2020-02-23T17:42:32.618" v="24126" actId="478"/>
          <ac:spMkLst>
            <pc:docMk/>
            <pc:sldMk cId="919819977" sldId="324"/>
            <ac:spMk id="15" creationId="{FF975C50-587B-44B7-B360-3CBCF5271382}"/>
          </ac:spMkLst>
        </pc:spChg>
        <pc:spChg chg="mod">
          <ac:chgData name="Agustín Ruiz Martín" userId="42fb2f6dfcc8d877" providerId="LiveId" clId="{5007A4F2-315D-4B0E-BC3F-D0CDDB32407B}" dt="2020-02-25T15:12:33.220" v="32031" actId="20577"/>
          <ac:spMkLst>
            <pc:docMk/>
            <pc:sldMk cId="919819977" sldId="324"/>
            <ac:spMk id="16" creationId="{F3113336-B8E7-4437-BCDB-0A41C522594A}"/>
          </ac:spMkLst>
        </pc:spChg>
        <pc:spChg chg="del">
          <ac:chgData name="Agustín Ruiz Martín" userId="42fb2f6dfcc8d877" providerId="LiveId" clId="{5007A4F2-315D-4B0E-BC3F-D0CDDB32407B}" dt="2020-02-23T17:42:31.420" v="24125" actId="478"/>
          <ac:spMkLst>
            <pc:docMk/>
            <pc:sldMk cId="919819977" sldId="324"/>
            <ac:spMk id="18" creationId="{3E152822-191C-4F19-B421-A266EA17B40B}"/>
          </ac:spMkLst>
        </pc:spChg>
        <pc:spChg chg="del">
          <ac:chgData name="Agustín Ruiz Martín" userId="42fb2f6dfcc8d877" providerId="LiveId" clId="{5007A4F2-315D-4B0E-BC3F-D0CDDB32407B}" dt="2020-02-23T17:42:28.736" v="24123" actId="478"/>
          <ac:spMkLst>
            <pc:docMk/>
            <pc:sldMk cId="919819977" sldId="324"/>
            <ac:spMk id="19" creationId="{437B4D12-09B0-4EA8-888D-51E6EEAD6EF3}"/>
          </ac:spMkLst>
        </pc:spChg>
        <pc:spChg chg="del">
          <ac:chgData name="Agustín Ruiz Martín" userId="42fb2f6dfcc8d877" providerId="LiveId" clId="{5007A4F2-315D-4B0E-BC3F-D0CDDB32407B}" dt="2020-02-23T17:42:27.015" v="24122" actId="478"/>
          <ac:spMkLst>
            <pc:docMk/>
            <pc:sldMk cId="919819977" sldId="324"/>
            <ac:spMk id="21" creationId="{ED9DF1C0-AEAD-4AF2-A1DD-31EBD1FE7234}"/>
          </ac:spMkLst>
        </pc:spChg>
        <pc:graphicFrameChg chg="add del mod">
          <ac:chgData name="Agustín Ruiz Martín" userId="42fb2f6dfcc8d877" providerId="LiveId" clId="{5007A4F2-315D-4B0E-BC3F-D0CDDB32407B}" dt="2020-02-28T23:26:25.912" v="36601" actId="478"/>
          <ac:graphicFrameMkLst>
            <pc:docMk/>
            <pc:sldMk cId="919819977" sldId="324"/>
            <ac:graphicFrameMk id="2" creationId="{396027EF-AF9A-4BB3-87D5-9A06766116E2}"/>
          </ac:graphicFrameMkLst>
        </pc:graphicFrameChg>
        <pc:graphicFrameChg chg="add del mod">
          <ac:chgData name="Agustín Ruiz Martín" userId="42fb2f6dfcc8d877" providerId="LiveId" clId="{5007A4F2-315D-4B0E-BC3F-D0CDDB32407B}" dt="2020-02-28T23:08:22.530" v="36575" actId="478"/>
          <ac:graphicFrameMkLst>
            <pc:docMk/>
            <pc:sldMk cId="919819977" sldId="324"/>
            <ac:graphicFrameMk id="2" creationId="{48D1A504-6CA9-42F7-9FE3-23400BF787DF}"/>
          </ac:graphicFrameMkLst>
        </pc:graphicFrameChg>
        <pc:graphicFrameChg chg="add del mod">
          <ac:chgData name="Agustín Ruiz Martín" userId="42fb2f6dfcc8d877" providerId="LiveId" clId="{5007A4F2-315D-4B0E-BC3F-D0CDDB32407B}" dt="2020-02-28T16:47:43.668" v="36552" actId="478"/>
          <ac:graphicFrameMkLst>
            <pc:docMk/>
            <pc:sldMk cId="919819977" sldId="324"/>
            <ac:graphicFrameMk id="2" creationId="{5CE233FF-BDCC-4A31-AEB9-4A05F776F00B}"/>
          </ac:graphicFrameMkLst>
        </pc:graphicFrameChg>
        <pc:graphicFrameChg chg="add del mod">
          <ac:chgData name="Agustín Ruiz Martín" userId="42fb2f6dfcc8d877" providerId="LiveId" clId="{5007A4F2-315D-4B0E-BC3F-D0CDDB32407B}" dt="2020-02-26T19:20:37.142" v="35087" actId="478"/>
          <ac:graphicFrameMkLst>
            <pc:docMk/>
            <pc:sldMk cId="919819977" sldId="324"/>
            <ac:graphicFrameMk id="2" creationId="{71DA2712-E2FE-41B9-96CB-88C70E6E6A60}"/>
          </ac:graphicFrameMkLst>
        </pc:graphicFrameChg>
        <pc:graphicFrameChg chg="add del mod">
          <ac:chgData name="Agustín Ruiz Martín" userId="42fb2f6dfcc8d877" providerId="LiveId" clId="{5007A4F2-315D-4B0E-BC3F-D0CDDB32407B}" dt="2020-02-29T02:52:04.172" v="36685" actId="478"/>
          <ac:graphicFrameMkLst>
            <pc:docMk/>
            <pc:sldMk cId="919819977" sldId="324"/>
            <ac:graphicFrameMk id="2" creationId="{A4FE0246-2F21-4251-BE6F-CFF505D940A4}"/>
          </ac:graphicFrameMkLst>
        </pc:graphicFrameChg>
        <pc:graphicFrameChg chg="add del mod">
          <ac:chgData name="Agustín Ruiz Martín" userId="42fb2f6dfcc8d877" providerId="LiveId" clId="{5007A4F2-315D-4B0E-BC3F-D0CDDB32407B}" dt="2020-02-23T23:40:25.785" v="29576" actId="478"/>
          <ac:graphicFrameMkLst>
            <pc:docMk/>
            <pc:sldMk cId="919819977" sldId="324"/>
            <ac:graphicFrameMk id="2" creationId="{EA6A5509-76D1-4DE4-956C-D64952A7AAD8}"/>
          </ac:graphicFrameMkLst>
        </pc:graphicFrameChg>
        <pc:graphicFrameChg chg="add del mod">
          <ac:chgData name="Agustín Ruiz Martín" userId="42fb2f6dfcc8d877" providerId="LiveId" clId="{5007A4F2-315D-4B0E-BC3F-D0CDDB32407B}" dt="2020-02-28T23:27:15.211" v="36621" actId="478"/>
          <ac:graphicFrameMkLst>
            <pc:docMk/>
            <pc:sldMk cId="919819977" sldId="324"/>
            <ac:graphicFrameMk id="3" creationId="{3BDFBABE-0D27-422D-B7CB-A17D1FABDBB4}"/>
          </ac:graphicFrameMkLst>
        </pc:graphicFrameChg>
        <pc:graphicFrameChg chg="add mod">
          <ac:chgData name="Agustín Ruiz Martín" userId="42fb2f6dfcc8d877" providerId="LiveId" clId="{5007A4F2-315D-4B0E-BC3F-D0CDDB32407B}" dt="2020-02-29T02:53:19.270" v="36712" actId="1037"/>
          <ac:graphicFrameMkLst>
            <pc:docMk/>
            <pc:sldMk cId="919819977" sldId="324"/>
            <ac:graphicFrameMk id="3" creationId="{3FA548A7-D818-4B54-914A-D6A5EC998A4A}"/>
          </ac:graphicFrameMkLst>
        </pc:graphicFrameChg>
        <pc:graphicFrameChg chg="add del mod">
          <ac:chgData name="Agustín Ruiz Martín" userId="42fb2f6dfcc8d877" providerId="LiveId" clId="{5007A4F2-315D-4B0E-BC3F-D0CDDB32407B}" dt="2020-02-26T19:20:15.603" v="35073" actId="478"/>
          <ac:graphicFrameMkLst>
            <pc:docMk/>
            <pc:sldMk cId="919819977" sldId="324"/>
            <ac:graphicFrameMk id="3" creationId="{77B0F1AA-7CB9-4A43-8FB9-1C45BA6E62EE}"/>
          </ac:graphicFrameMkLst>
        </pc:graphicFrameChg>
        <pc:graphicFrameChg chg="add del mod">
          <ac:chgData name="Agustín Ruiz Martín" userId="42fb2f6dfcc8d877" providerId="LiveId" clId="{5007A4F2-315D-4B0E-BC3F-D0CDDB32407B}" dt="2020-02-28T22:57:22.780" v="36568" actId="478"/>
          <ac:graphicFrameMkLst>
            <pc:docMk/>
            <pc:sldMk cId="919819977" sldId="324"/>
            <ac:graphicFrameMk id="3" creationId="{85B13B4D-CC70-4866-8F19-6A4B050CCE02}"/>
          </ac:graphicFrameMkLst>
        </pc:graphicFrameChg>
        <pc:graphicFrameChg chg="add del mod">
          <ac:chgData name="Agustín Ruiz Martín" userId="42fb2f6dfcc8d877" providerId="LiveId" clId="{5007A4F2-315D-4B0E-BC3F-D0CDDB32407B}" dt="2020-02-23T18:40:27.560" v="24216" actId="478"/>
          <ac:graphicFrameMkLst>
            <pc:docMk/>
            <pc:sldMk cId="919819977" sldId="324"/>
            <ac:graphicFrameMk id="3" creationId="{F2E42452-1FFA-4BF9-9692-57E643236245}"/>
          </ac:graphicFrameMkLst>
        </pc:graphicFrameChg>
        <pc:graphicFrameChg chg="add del mod">
          <ac:chgData name="Agustín Ruiz Martín" userId="42fb2f6dfcc8d877" providerId="LiveId" clId="{5007A4F2-315D-4B0E-BC3F-D0CDDB32407B}" dt="2020-02-28T23:21:48.484" v="36588" actId="478"/>
          <ac:graphicFrameMkLst>
            <pc:docMk/>
            <pc:sldMk cId="919819977" sldId="324"/>
            <ac:graphicFrameMk id="5" creationId="{0A95FE9E-3953-4AC1-9068-30DB1D246870}"/>
          </ac:graphicFrameMkLst>
        </pc:graphicFrameChg>
        <pc:graphicFrameChg chg="del">
          <ac:chgData name="Agustín Ruiz Martín" userId="42fb2f6dfcc8d877" providerId="LiveId" clId="{5007A4F2-315D-4B0E-BC3F-D0CDDB32407B}" dt="2020-02-23T17:42:33.727" v="24127" actId="478"/>
          <ac:graphicFrameMkLst>
            <pc:docMk/>
            <pc:sldMk cId="919819977" sldId="324"/>
            <ac:graphicFrameMk id="5" creationId="{A935A6AB-0284-4143-B25A-5B41036FF34D}"/>
          </ac:graphicFrameMkLst>
        </pc:graphicFrameChg>
        <pc:graphicFrameChg chg="add del mod">
          <ac:chgData name="Agustín Ruiz Martín" userId="42fb2f6dfcc8d877" providerId="LiveId" clId="{5007A4F2-315D-4B0E-BC3F-D0CDDB32407B}" dt="2020-02-23T18:41:01.065" v="24218" actId="478"/>
          <ac:graphicFrameMkLst>
            <pc:docMk/>
            <pc:sldMk cId="919819977" sldId="324"/>
            <ac:graphicFrameMk id="6" creationId="{06860D46-4C54-40A2-A08E-25D915227EBA}"/>
          </ac:graphicFrameMkLst>
        </pc:graphicFrameChg>
        <pc:graphicFrameChg chg="add del mod">
          <ac:chgData name="Agustín Ruiz Martín" userId="42fb2f6dfcc8d877" providerId="LiveId" clId="{5007A4F2-315D-4B0E-BC3F-D0CDDB32407B}" dt="2020-02-28T16:09:23.832" v="36317" actId="478"/>
          <ac:graphicFrameMkLst>
            <pc:docMk/>
            <pc:sldMk cId="919819977" sldId="324"/>
            <ac:graphicFrameMk id="6" creationId="{19DFF211-677F-481B-A39C-B1FB5144FCE1}"/>
          </ac:graphicFrameMkLst>
        </pc:graphicFrameChg>
        <pc:graphicFrameChg chg="add del mod">
          <ac:chgData name="Agustín Ruiz Martín" userId="42fb2f6dfcc8d877" providerId="LiveId" clId="{5007A4F2-315D-4B0E-BC3F-D0CDDB32407B}" dt="2020-02-29T02:50:03.775" v="36672" actId="478"/>
          <ac:graphicFrameMkLst>
            <pc:docMk/>
            <pc:sldMk cId="919819977" sldId="324"/>
            <ac:graphicFrameMk id="6" creationId="{7713595A-66B7-4C93-BEC1-E6679AF273D2}"/>
          </ac:graphicFrameMkLst>
        </pc:graphicFrameChg>
        <pc:graphicFrameChg chg="add del mod">
          <ac:chgData name="Agustín Ruiz Martín" userId="42fb2f6dfcc8d877" providerId="LiveId" clId="{5007A4F2-315D-4B0E-BC3F-D0CDDB32407B}" dt="2020-02-23T18:42:54.376" v="24225" actId="478"/>
          <ac:graphicFrameMkLst>
            <pc:docMk/>
            <pc:sldMk cId="919819977" sldId="324"/>
            <ac:graphicFrameMk id="7" creationId="{70EC2259-E6E6-4FB0-B676-EA048A098977}"/>
          </ac:graphicFrameMkLst>
        </pc:graphicFrameChg>
        <pc:graphicFrameChg chg="add del mod">
          <ac:chgData name="Agustín Ruiz Martín" userId="42fb2f6dfcc8d877" providerId="LiveId" clId="{5007A4F2-315D-4B0E-BC3F-D0CDDB32407B}" dt="2020-02-23T23:25:10.100" v="29554" actId="478"/>
          <ac:graphicFrameMkLst>
            <pc:docMk/>
            <pc:sldMk cId="919819977" sldId="324"/>
            <ac:graphicFrameMk id="8" creationId="{D9CACE67-A3CC-4216-B896-EE24A68C0F53}"/>
          </ac:graphicFrameMkLst>
        </pc:graphicFrameChg>
        <pc:graphicFrameChg chg="del">
          <ac:chgData name="Agustín Ruiz Martín" userId="42fb2f6dfcc8d877" providerId="LiveId" clId="{5007A4F2-315D-4B0E-BC3F-D0CDDB32407B}" dt="2020-02-23T17:42:30.211" v="24124" actId="478"/>
          <ac:graphicFrameMkLst>
            <pc:docMk/>
            <pc:sldMk cId="919819977" sldId="324"/>
            <ac:graphicFrameMk id="14" creationId="{39A2C42D-2A9C-428E-917A-4407A2A80CCE}"/>
          </ac:graphicFrameMkLst>
        </pc:graphicFrameChg>
        <pc:graphicFrameChg chg="del">
          <ac:chgData name="Agustín Ruiz Martín" userId="42fb2f6dfcc8d877" providerId="LiveId" clId="{5007A4F2-315D-4B0E-BC3F-D0CDDB32407B}" dt="2020-02-23T17:41:56.197" v="24121" actId="478"/>
          <ac:graphicFrameMkLst>
            <pc:docMk/>
            <pc:sldMk cId="919819977" sldId="324"/>
            <ac:graphicFrameMk id="20" creationId="{BF79B697-086E-4DCD-996F-A79A8ED6A388}"/>
          </ac:graphicFrameMkLst>
        </pc:graphicFrameChg>
        <pc:picChg chg="add del">
          <ac:chgData name="Agustín Ruiz Martín" userId="42fb2f6dfcc8d877" providerId="LiveId" clId="{5007A4F2-315D-4B0E-BC3F-D0CDDB32407B}" dt="2020-02-23T18:40:17.076" v="24213"/>
          <ac:picMkLst>
            <pc:docMk/>
            <pc:sldMk cId="919819977" sldId="324"/>
            <ac:picMk id="2" creationId="{F61D6037-33FE-4062-9E3F-9E1DEE5131A1}"/>
          </ac:picMkLst>
        </pc:picChg>
        <pc:picChg chg="add del mod">
          <ac:chgData name="Agustín Ruiz Martín" userId="42fb2f6dfcc8d877" providerId="LiveId" clId="{5007A4F2-315D-4B0E-BC3F-D0CDDB32407B}" dt="2020-02-26T19:21:01.953" v="35094" actId="478"/>
          <ac:picMkLst>
            <pc:docMk/>
            <pc:sldMk cId="919819977" sldId="324"/>
            <ac:picMk id="5" creationId="{333A1B1D-DF8C-455A-B339-504CA62F2A16}"/>
          </ac:picMkLst>
        </pc:picChg>
      </pc:sldChg>
      <pc:sldChg chg="addSp delSp modSp add">
        <pc:chgData name="Agustín Ruiz Martín" userId="42fb2f6dfcc8d877" providerId="LiveId" clId="{5007A4F2-315D-4B0E-BC3F-D0CDDB32407B}" dt="2020-03-07T17:06:57.684" v="39472" actId="114"/>
        <pc:sldMkLst>
          <pc:docMk/>
          <pc:sldMk cId="3094414973" sldId="325"/>
        </pc:sldMkLst>
        <pc:spChg chg="add mod">
          <ac:chgData name="Agustín Ruiz Martín" userId="42fb2f6dfcc8d877" providerId="LiveId" clId="{5007A4F2-315D-4B0E-BC3F-D0CDDB32407B}" dt="2020-03-07T17:06:57.684" v="39472" actId="114"/>
          <ac:spMkLst>
            <pc:docMk/>
            <pc:sldMk cId="3094414973" sldId="325"/>
            <ac:spMk id="3" creationId="{6BA586A9-EEB2-4855-8564-2ED2D9D092A8}"/>
          </ac:spMkLst>
        </pc:spChg>
        <pc:spChg chg="mod">
          <ac:chgData name="Agustín Ruiz Martín" userId="42fb2f6dfcc8d877" providerId="LiveId" clId="{5007A4F2-315D-4B0E-BC3F-D0CDDB32407B}" dt="2020-02-25T15:12:44.590" v="32037" actId="20577"/>
          <ac:spMkLst>
            <pc:docMk/>
            <pc:sldMk cId="3094414973" sldId="325"/>
            <ac:spMk id="4" creationId="{A36755E7-7105-4E67-B81C-B973DCF97DBF}"/>
          </ac:spMkLst>
        </pc:spChg>
        <pc:spChg chg="mod">
          <ac:chgData name="Agustín Ruiz Martín" userId="42fb2f6dfcc8d877" providerId="LiveId" clId="{5007A4F2-315D-4B0E-BC3F-D0CDDB32407B}" dt="2020-02-23T18:45:48.781" v="24340" actId="255"/>
          <ac:spMkLst>
            <pc:docMk/>
            <pc:sldMk cId="3094414973" sldId="325"/>
            <ac:spMk id="11" creationId="{D9E4E174-F625-43CB-AB48-50DF77038BD6}"/>
          </ac:spMkLst>
        </pc:spChg>
        <pc:spChg chg="mod">
          <ac:chgData name="Agustín Ruiz Martín" userId="42fb2f6dfcc8d877" providerId="LiveId" clId="{5007A4F2-315D-4B0E-BC3F-D0CDDB32407B}" dt="2020-02-25T15:12:41.763" v="32035" actId="20577"/>
          <ac:spMkLst>
            <pc:docMk/>
            <pc:sldMk cId="3094414973" sldId="325"/>
            <ac:spMk id="16" creationId="{F3113336-B8E7-4437-BCDB-0A41C522594A}"/>
          </ac:spMkLst>
        </pc:spChg>
        <pc:graphicFrameChg chg="add del mod">
          <ac:chgData name="Agustín Ruiz Martín" userId="42fb2f6dfcc8d877" providerId="LiveId" clId="{5007A4F2-315D-4B0E-BC3F-D0CDDB32407B}" dt="2020-02-25T22:22:05.775" v="34900" actId="478"/>
          <ac:graphicFrameMkLst>
            <pc:docMk/>
            <pc:sldMk cId="3094414973" sldId="325"/>
            <ac:graphicFrameMk id="2" creationId="{901B6741-CD28-46BA-81EE-86FC02B67EDD}"/>
          </ac:graphicFrameMkLst>
        </pc:graphicFrameChg>
        <pc:graphicFrameChg chg="add del mod">
          <ac:chgData name="Agustín Ruiz Martín" userId="42fb2f6dfcc8d877" providerId="LiveId" clId="{5007A4F2-315D-4B0E-BC3F-D0CDDB32407B}" dt="2020-02-29T02:57:57.618" v="36721" actId="478"/>
          <ac:graphicFrameMkLst>
            <pc:docMk/>
            <pc:sldMk cId="3094414973" sldId="325"/>
            <ac:graphicFrameMk id="2" creationId="{9C29187D-1993-40B1-BF26-C6EAB27DE128}"/>
          </ac:graphicFrameMkLst>
        </pc:graphicFrameChg>
        <pc:graphicFrameChg chg="add del mod">
          <ac:chgData name="Agustín Ruiz Martín" userId="42fb2f6dfcc8d877" providerId="LiveId" clId="{5007A4F2-315D-4B0E-BC3F-D0CDDB32407B}" dt="2020-03-07T15:59:51.129" v="38963" actId="478"/>
          <ac:graphicFrameMkLst>
            <pc:docMk/>
            <pc:sldMk cId="3094414973" sldId="325"/>
            <ac:graphicFrameMk id="2" creationId="{D530133A-131D-4C91-9EFD-4B09FBF04DB1}"/>
          </ac:graphicFrameMkLst>
        </pc:graphicFrameChg>
        <pc:graphicFrameChg chg="add del mod">
          <ac:chgData name="Agustín Ruiz Martín" userId="42fb2f6dfcc8d877" providerId="LiveId" clId="{5007A4F2-315D-4B0E-BC3F-D0CDDB32407B}" dt="2020-02-29T02:56:24.251" v="36713" actId="478"/>
          <ac:graphicFrameMkLst>
            <pc:docMk/>
            <pc:sldMk cId="3094414973" sldId="325"/>
            <ac:graphicFrameMk id="5" creationId="{6327986F-9520-493E-9C34-C2C64DBC771A}"/>
          </ac:graphicFrameMkLst>
        </pc:graphicFrameChg>
        <pc:graphicFrameChg chg="add mod">
          <ac:chgData name="Agustín Ruiz Martín" userId="42fb2f6dfcc8d877" providerId="LiveId" clId="{5007A4F2-315D-4B0E-BC3F-D0CDDB32407B}" dt="2020-03-07T16:00:10.750" v="38980" actId="1035"/>
          <ac:graphicFrameMkLst>
            <pc:docMk/>
            <pc:sldMk cId="3094414973" sldId="325"/>
            <ac:graphicFrameMk id="5" creationId="{79773578-386F-4156-8C58-1D073A5F1707}"/>
          </ac:graphicFrameMkLst>
        </pc:graphicFrameChg>
        <pc:graphicFrameChg chg="add del mod">
          <ac:chgData name="Agustín Ruiz Martín" userId="42fb2f6dfcc8d877" providerId="LiveId" clId="{5007A4F2-315D-4B0E-BC3F-D0CDDB32407B}" dt="2020-02-29T02:59:55.020" v="36731" actId="478"/>
          <ac:graphicFrameMkLst>
            <pc:docMk/>
            <pc:sldMk cId="3094414973" sldId="325"/>
            <ac:graphicFrameMk id="6" creationId="{5F226B22-0101-4F9F-AEE5-7C6E7C24C7ED}"/>
          </ac:graphicFrameMkLst>
        </pc:graphicFrameChg>
        <pc:graphicFrameChg chg="add del mod">
          <ac:chgData name="Agustín Ruiz Martín" userId="42fb2f6dfcc8d877" providerId="LiveId" clId="{5007A4F2-315D-4B0E-BC3F-D0CDDB32407B}" dt="2020-02-29T04:31:50.755" v="36802" actId="478"/>
          <ac:graphicFrameMkLst>
            <pc:docMk/>
            <pc:sldMk cId="3094414973" sldId="325"/>
            <ac:graphicFrameMk id="7" creationId="{FB840949-2A25-4770-B72E-18272081C594}"/>
          </ac:graphicFrameMkLst>
        </pc:graphicFrameChg>
        <pc:graphicFrameChg chg="del">
          <ac:chgData name="Agustín Ruiz Martín" userId="42fb2f6dfcc8d877" providerId="LiveId" clId="{5007A4F2-315D-4B0E-BC3F-D0CDDB32407B}" dt="2020-02-23T18:44:26.618" v="24233" actId="478"/>
          <ac:graphicFrameMkLst>
            <pc:docMk/>
            <pc:sldMk cId="3094414973" sldId="325"/>
            <ac:graphicFrameMk id="8" creationId="{D9CACE67-A3CC-4216-B896-EE24A68C0F53}"/>
          </ac:graphicFrameMkLst>
        </pc:graphicFrameChg>
      </pc:sldChg>
      <pc:sldChg chg="del">
        <pc:chgData name="Agustín Ruiz Martín" userId="42fb2f6dfcc8d877" providerId="LiveId" clId="{5007A4F2-315D-4B0E-BC3F-D0CDDB32407B}" dt="2020-02-19T21:37:06.005" v="918" actId="2696"/>
        <pc:sldMkLst>
          <pc:docMk/>
          <pc:sldMk cId="1413806808" sldId="326"/>
        </pc:sldMkLst>
      </pc:sldChg>
      <pc:sldChg chg="addSp delSp modSp add">
        <pc:chgData name="Agustín Ruiz Martín" userId="42fb2f6dfcc8d877" providerId="LiveId" clId="{5007A4F2-315D-4B0E-BC3F-D0CDDB32407B}" dt="2020-03-16T22:23:04.468" v="41657" actId="1036"/>
        <pc:sldMkLst>
          <pc:docMk/>
          <pc:sldMk cId="1448518692" sldId="326"/>
        </pc:sldMkLst>
        <pc:spChg chg="del">
          <ac:chgData name="Agustín Ruiz Martín" userId="42fb2f6dfcc8d877" providerId="LiveId" clId="{5007A4F2-315D-4B0E-BC3F-D0CDDB32407B}" dt="2020-02-23T18:54:12.558" v="25414" actId="478"/>
          <ac:spMkLst>
            <pc:docMk/>
            <pc:sldMk cId="1448518692" sldId="326"/>
            <ac:spMk id="3" creationId="{6BA586A9-EEB2-4855-8564-2ED2D9D092A8}"/>
          </ac:spMkLst>
        </pc:spChg>
        <pc:spChg chg="mod">
          <ac:chgData name="Agustín Ruiz Martín" userId="42fb2f6dfcc8d877" providerId="LiveId" clId="{5007A4F2-315D-4B0E-BC3F-D0CDDB32407B}" dt="2020-02-25T15:12:55.806" v="32041" actId="20577"/>
          <ac:spMkLst>
            <pc:docMk/>
            <pc:sldMk cId="1448518692" sldId="326"/>
            <ac:spMk id="4" creationId="{A36755E7-7105-4E67-B81C-B973DCF97DBF}"/>
          </ac:spMkLst>
        </pc:spChg>
        <pc:spChg chg="add mod">
          <ac:chgData name="Agustín Ruiz Martín" userId="42fb2f6dfcc8d877" providerId="LiveId" clId="{5007A4F2-315D-4B0E-BC3F-D0CDDB32407B}" dt="2020-03-16T22:22:58.751" v="41655" actId="1036"/>
          <ac:spMkLst>
            <pc:docMk/>
            <pc:sldMk cId="1448518692" sldId="326"/>
            <ac:spMk id="8" creationId="{2776F933-5C7B-4C35-8C88-41A00C1365F6}"/>
          </ac:spMkLst>
        </pc:spChg>
        <pc:spChg chg="add mod">
          <ac:chgData name="Agustín Ruiz Martín" userId="42fb2f6dfcc8d877" providerId="LiveId" clId="{5007A4F2-315D-4B0E-BC3F-D0CDDB32407B}" dt="2020-03-16T22:22:54.893" v="41652" actId="1036"/>
          <ac:spMkLst>
            <pc:docMk/>
            <pc:sldMk cId="1448518692" sldId="326"/>
            <ac:spMk id="9" creationId="{4D17849A-929D-43ED-9BB4-0CE95F589CF4}"/>
          </ac:spMkLst>
        </pc:spChg>
        <pc:spChg chg="mod">
          <ac:chgData name="Agustín Ruiz Martín" userId="42fb2f6dfcc8d877" providerId="LiveId" clId="{5007A4F2-315D-4B0E-BC3F-D0CDDB32407B}" dt="2020-03-16T22:23:04.468" v="41657" actId="1036"/>
          <ac:spMkLst>
            <pc:docMk/>
            <pc:sldMk cId="1448518692" sldId="326"/>
            <ac:spMk id="11" creationId="{D9E4E174-F625-43CB-AB48-50DF77038BD6}"/>
          </ac:spMkLst>
        </pc:spChg>
        <pc:spChg chg="mod">
          <ac:chgData name="Agustín Ruiz Martín" userId="42fb2f6dfcc8d877" providerId="LiveId" clId="{5007A4F2-315D-4B0E-BC3F-D0CDDB32407B}" dt="2020-02-25T15:12:52.838" v="32039" actId="20577"/>
          <ac:spMkLst>
            <pc:docMk/>
            <pc:sldMk cId="1448518692" sldId="326"/>
            <ac:spMk id="16" creationId="{F3113336-B8E7-4437-BCDB-0A41C522594A}"/>
          </ac:spMkLst>
        </pc:spChg>
        <pc:graphicFrameChg chg="del">
          <ac:chgData name="Agustín Ruiz Martín" userId="42fb2f6dfcc8d877" providerId="LiveId" clId="{5007A4F2-315D-4B0E-BC3F-D0CDDB32407B}" dt="2020-02-23T18:54:13.902" v="25415" actId="478"/>
          <ac:graphicFrameMkLst>
            <pc:docMk/>
            <pc:sldMk cId="1448518692" sldId="326"/>
            <ac:graphicFrameMk id="2" creationId="{901B6741-CD28-46BA-81EE-86FC02B67EDD}"/>
          </ac:graphicFrameMkLst>
        </pc:graphicFrameChg>
      </pc:sldChg>
      <pc:sldChg chg="del">
        <pc:chgData name="Agustín Ruiz Martín" userId="42fb2f6dfcc8d877" providerId="LiveId" clId="{5007A4F2-315D-4B0E-BC3F-D0CDDB32407B}" dt="2020-02-19T21:37:06.037" v="919" actId="2696"/>
        <pc:sldMkLst>
          <pc:docMk/>
          <pc:sldMk cId="1496424113" sldId="327"/>
        </pc:sldMkLst>
      </pc:sldChg>
      <pc:sldChg chg="addSp delSp modSp add">
        <pc:chgData name="Agustín Ruiz Martín" userId="42fb2f6dfcc8d877" providerId="LiveId" clId="{5007A4F2-315D-4B0E-BC3F-D0CDDB32407B}" dt="2020-03-07T20:07:00.343" v="40945" actId="1036"/>
        <pc:sldMkLst>
          <pc:docMk/>
          <pc:sldMk cId="1660049494" sldId="327"/>
        </pc:sldMkLst>
        <pc:spChg chg="add mod">
          <ac:chgData name="Agustín Ruiz Martín" userId="42fb2f6dfcc8d877" providerId="LiveId" clId="{5007A4F2-315D-4B0E-BC3F-D0CDDB32407B}" dt="2020-03-07T20:07:00.343" v="40945" actId="1036"/>
          <ac:spMkLst>
            <pc:docMk/>
            <pc:sldMk cId="1660049494" sldId="327"/>
            <ac:spMk id="2" creationId="{5D1393F7-E11A-4CBE-A3DC-3E6991BB472D}"/>
          </ac:spMkLst>
        </pc:spChg>
        <pc:spChg chg="mod">
          <ac:chgData name="Agustín Ruiz Martín" userId="42fb2f6dfcc8d877" providerId="LiveId" clId="{5007A4F2-315D-4B0E-BC3F-D0CDDB32407B}" dt="2020-02-25T15:13:05.367" v="32045" actId="20577"/>
          <ac:spMkLst>
            <pc:docMk/>
            <pc:sldMk cId="1660049494" sldId="327"/>
            <ac:spMk id="4" creationId="{A36755E7-7105-4E67-B81C-B973DCF97DBF}"/>
          </ac:spMkLst>
        </pc:spChg>
        <pc:spChg chg="add mod">
          <ac:chgData name="Agustín Ruiz Martín" userId="42fb2f6dfcc8d877" providerId="LiveId" clId="{5007A4F2-315D-4B0E-BC3F-D0CDDB32407B}" dt="2020-03-05T20:17:17.571" v="38178" actId="1036"/>
          <ac:spMkLst>
            <pc:docMk/>
            <pc:sldMk cId="1660049494" sldId="327"/>
            <ac:spMk id="8" creationId="{18A4BB71-DACF-4379-887D-A4E903CF341D}"/>
          </ac:spMkLst>
        </pc:spChg>
        <pc:spChg chg="del">
          <ac:chgData name="Agustín Ruiz Martín" userId="42fb2f6dfcc8d877" providerId="LiveId" clId="{5007A4F2-315D-4B0E-BC3F-D0CDDB32407B}" dt="2020-02-23T19:04:13.432" v="26434" actId="478"/>
          <ac:spMkLst>
            <pc:docMk/>
            <pc:sldMk cId="1660049494" sldId="327"/>
            <ac:spMk id="8" creationId="{2776F933-5C7B-4C35-8C88-41A00C1365F6}"/>
          </ac:spMkLst>
        </pc:spChg>
        <pc:spChg chg="add del mod">
          <ac:chgData name="Agustín Ruiz Martín" userId="42fb2f6dfcc8d877" providerId="LiveId" clId="{5007A4F2-315D-4B0E-BC3F-D0CDDB32407B}" dt="2020-03-03T19:51:37.844" v="37227" actId="478"/>
          <ac:spMkLst>
            <pc:docMk/>
            <pc:sldMk cId="1660049494" sldId="327"/>
            <ac:spMk id="8" creationId="{C1F767BE-5A0F-4646-937D-41AA730D0CDF}"/>
          </ac:spMkLst>
        </pc:spChg>
        <pc:spChg chg="del">
          <ac:chgData name="Agustín Ruiz Martín" userId="42fb2f6dfcc8d877" providerId="LiveId" clId="{5007A4F2-315D-4B0E-BC3F-D0CDDB32407B}" dt="2020-02-23T19:04:14.896" v="26435" actId="478"/>
          <ac:spMkLst>
            <pc:docMk/>
            <pc:sldMk cId="1660049494" sldId="327"/>
            <ac:spMk id="9" creationId="{4D17849A-929D-43ED-9BB4-0CE95F589CF4}"/>
          </ac:spMkLst>
        </pc:spChg>
        <pc:spChg chg="add mod">
          <ac:chgData name="Agustín Ruiz Martín" userId="42fb2f6dfcc8d877" providerId="LiveId" clId="{5007A4F2-315D-4B0E-BC3F-D0CDDB32407B}" dt="2020-03-05T20:10:55.245" v="38107" actId="1035"/>
          <ac:spMkLst>
            <pc:docMk/>
            <pc:sldMk cId="1660049494" sldId="327"/>
            <ac:spMk id="10" creationId="{9F5FB3E9-C7A1-4FA0-BCE2-5E6A67A79ECB}"/>
          </ac:spMkLst>
        </pc:spChg>
        <pc:spChg chg="mod">
          <ac:chgData name="Agustín Ruiz Martín" userId="42fb2f6dfcc8d877" providerId="LiveId" clId="{5007A4F2-315D-4B0E-BC3F-D0CDDB32407B}" dt="2020-03-07T20:05:05.010" v="40944" actId="20577"/>
          <ac:spMkLst>
            <pc:docMk/>
            <pc:sldMk cId="1660049494" sldId="327"/>
            <ac:spMk id="11" creationId="{D9E4E174-F625-43CB-AB48-50DF77038BD6}"/>
          </ac:spMkLst>
        </pc:spChg>
        <pc:spChg chg="mod">
          <ac:chgData name="Agustín Ruiz Martín" userId="42fb2f6dfcc8d877" providerId="LiveId" clId="{5007A4F2-315D-4B0E-BC3F-D0CDDB32407B}" dt="2020-02-25T15:13:02.227" v="32043" actId="20577"/>
          <ac:spMkLst>
            <pc:docMk/>
            <pc:sldMk cId="1660049494" sldId="327"/>
            <ac:spMk id="16" creationId="{F3113336-B8E7-4437-BCDB-0A41C522594A}"/>
          </ac:spMkLst>
        </pc:spChg>
      </pc:sldChg>
      <pc:sldChg chg="del">
        <pc:chgData name="Agustín Ruiz Martín" userId="42fb2f6dfcc8d877" providerId="LiveId" clId="{5007A4F2-315D-4B0E-BC3F-D0CDDB32407B}" dt="2020-02-19T21:37:06.083" v="920" actId="2696"/>
        <pc:sldMkLst>
          <pc:docMk/>
          <pc:sldMk cId="1125716142" sldId="328"/>
        </pc:sldMkLst>
      </pc:sldChg>
      <pc:sldChg chg="addSp delSp modSp add">
        <pc:chgData name="Agustín Ruiz Martín" userId="42fb2f6dfcc8d877" providerId="LiveId" clId="{5007A4F2-315D-4B0E-BC3F-D0CDDB32407B}" dt="2020-03-07T20:08:40.085" v="40949" actId="1036"/>
        <pc:sldMkLst>
          <pc:docMk/>
          <pc:sldMk cId="2448556590" sldId="328"/>
        </pc:sldMkLst>
        <pc:spChg chg="del">
          <ac:chgData name="Agustín Ruiz Martín" userId="42fb2f6dfcc8d877" providerId="LiveId" clId="{5007A4F2-315D-4B0E-BC3F-D0CDDB32407B}" dt="2020-02-23T19:13:55.713" v="27393" actId="478"/>
          <ac:spMkLst>
            <pc:docMk/>
            <pc:sldMk cId="2448556590" sldId="328"/>
            <ac:spMk id="2" creationId="{5D1393F7-E11A-4CBE-A3DC-3E6991BB472D}"/>
          </ac:spMkLst>
        </pc:spChg>
        <pc:spChg chg="mod">
          <ac:chgData name="Agustín Ruiz Martín" userId="42fb2f6dfcc8d877" providerId="LiveId" clId="{5007A4F2-315D-4B0E-BC3F-D0CDDB32407B}" dt="2020-02-25T15:13:12.350" v="32049" actId="20577"/>
          <ac:spMkLst>
            <pc:docMk/>
            <pc:sldMk cId="2448556590" sldId="328"/>
            <ac:spMk id="4" creationId="{A36755E7-7105-4E67-B81C-B973DCF97DBF}"/>
          </ac:spMkLst>
        </pc:spChg>
        <pc:spChg chg="del">
          <ac:chgData name="Agustín Ruiz Martín" userId="42fb2f6dfcc8d877" providerId="LiveId" clId="{5007A4F2-315D-4B0E-BC3F-D0CDDB32407B}" dt="2020-02-23T19:13:57.292" v="27394" actId="478"/>
          <ac:spMkLst>
            <pc:docMk/>
            <pc:sldMk cId="2448556590" sldId="328"/>
            <ac:spMk id="10" creationId="{9F5FB3E9-C7A1-4FA0-BCE2-5E6A67A79ECB}"/>
          </ac:spMkLst>
        </pc:spChg>
        <pc:spChg chg="mod">
          <ac:chgData name="Agustín Ruiz Martín" userId="42fb2f6dfcc8d877" providerId="LiveId" clId="{5007A4F2-315D-4B0E-BC3F-D0CDDB32407B}" dt="2020-03-07T20:08:40.085" v="40949" actId="1036"/>
          <ac:spMkLst>
            <pc:docMk/>
            <pc:sldMk cId="2448556590" sldId="328"/>
            <ac:spMk id="11" creationId="{D9E4E174-F625-43CB-AB48-50DF77038BD6}"/>
          </ac:spMkLst>
        </pc:spChg>
        <pc:spChg chg="mod">
          <ac:chgData name="Agustín Ruiz Martín" userId="42fb2f6dfcc8d877" providerId="LiveId" clId="{5007A4F2-315D-4B0E-BC3F-D0CDDB32407B}" dt="2020-02-23T19:14:32.541" v="27430" actId="20577"/>
          <ac:spMkLst>
            <pc:docMk/>
            <pc:sldMk cId="2448556590" sldId="328"/>
            <ac:spMk id="12" creationId="{13135886-AF82-4420-8A67-2410F487E9E6}"/>
          </ac:spMkLst>
        </pc:spChg>
        <pc:spChg chg="add mod">
          <ac:chgData name="Agustín Ruiz Martín" userId="42fb2f6dfcc8d877" providerId="LiveId" clId="{5007A4F2-315D-4B0E-BC3F-D0CDDB32407B}" dt="2020-02-26T23:47:24.954" v="35813" actId="1036"/>
          <ac:spMkLst>
            <pc:docMk/>
            <pc:sldMk cId="2448556590" sldId="328"/>
            <ac:spMk id="13" creationId="{34334F6C-CCFD-4B2B-A54B-D53FFA097A70}"/>
          </ac:spMkLst>
        </pc:spChg>
        <pc:spChg chg="mod">
          <ac:chgData name="Agustín Ruiz Martín" userId="42fb2f6dfcc8d877" providerId="LiveId" clId="{5007A4F2-315D-4B0E-BC3F-D0CDDB32407B}" dt="2020-02-25T15:13:10.162" v="32047" actId="20577"/>
          <ac:spMkLst>
            <pc:docMk/>
            <pc:sldMk cId="2448556590" sldId="328"/>
            <ac:spMk id="16" creationId="{F3113336-B8E7-4437-BCDB-0A41C522594A}"/>
          </ac:spMkLst>
        </pc:spChg>
        <pc:grpChg chg="add mod">
          <ac:chgData name="Agustín Ruiz Martín" userId="42fb2f6dfcc8d877" providerId="LiveId" clId="{5007A4F2-315D-4B0E-BC3F-D0CDDB32407B}" dt="2020-02-26T23:47:24.954" v="35813" actId="1036"/>
          <ac:grpSpMkLst>
            <pc:docMk/>
            <pc:sldMk cId="2448556590" sldId="328"/>
            <ac:grpSpMk id="8" creationId="{5C86D0E3-8A11-4A8A-A75E-680EB5B3A593}"/>
          </ac:grpSpMkLst>
        </pc:grpChg>
        <pc:graphicFrameChg chg="add mod">
          <ac:chgData name="Agustín Ruiz Martín" userId="42fb2f6dfcc8d877" providerId="LiveId" clId="{5007A4F2-315D-4B0E-BC3F-D0CDDB32407B}" dt="2020-03-07T20:08:40.085" v="40949" actId="1036"/>
          <ac:graphicFrameMkLst>
            <pc:docMk/>
            <pc:sldMk cId="2448556590" sldId="328"/>
            <ac:graphicFrameMk id="2" creationId="{EA49A211-CD25-4BBA-B1B2-512E670FE37C}"/>
          </ac:graphicFrameMkLst>
        </pc:graphicFrameChg>
        <pc:graphicFrameChg chg="add del mod">
          <ac:chgData name="Agustín Ruiz Martín" userId="42fb2f6dfcc8d877" providerId="LiveId" clId="{5007A4F2-315D-4B0E-BC3F-D0CDDB32407B}" dt="2020-02-23T19:31:18.382" v="28068" actId="478"/>
          <ac:graphicFrameMkLst>
            <pc:docMk/>
            <pc:sldMk cId="2448556590" sldId="328"/>
            <ac:graphicFrameMk id="3" creationId="{2E5F034D-134E-46FD-A2AF-F131E70FEC43}"/>
          </ac:graphicFrameMkLst>
        </pc:graphicFrameChg>
        <pc:graphicFrameChg chg="add del mod">
          <ac:chgData name="Agustín Ruiz Martín" userId="42fb2f6dfcc8d877" providerId="LiveId" clId="{5007A4F2-315D-4B0E-BC3F-D0CDDB32407B}" dt="2020-02-29T03:01:04.986" v="36736" actId="478"/>
          <ac:graphicFrameMkLst>
            <pc:docMk/>
            <pc:sldMk cId="2448556590" sldId="328"/>
            <ac:graphicFrameMk id="5" creationId="{FBDFC63B-C2B9-4C10-AFB8-A694E4CA03FB}"/>
          </ac:graphicFrameMkLst>
        </pc:graphicFrameChg>
      </pc:sldChg>
      <pc:sldChg chg="del">
        <pc:chgData name="Agustín Ruiz Martín" userId="42fb2f6dfcc8d877" providerId="LiveId" clId="{5007A4F2-315D-4B0E-BC3F-D0CDDB32407B}" dt="2020-02-19T21:37:06.380" v="928" actId="2696"/>
        <pc:sldMkLst>
          <pc:docMk/>
          <pc:sldMk cId="2820515910" sldId="329"/>
        </pc:sldMkLst>
      </pc:sldChg>
      <pc:sldChg chg="addSp delSp modSp add">
        <pc:chgData name="Agustín Ruiz Martín" userId="42fb2f6dfcc8d877" providerId="LiveId" clId="{5007A4F2-315D-4B0E-BC3F-D0CDDB32407B}" dt="2020-03-07T20:09:04.530" v="40953" actId="1035"/>
        <pc:sldMkLst>
          <pc:docMk/>
          <pc:sldMk cId="3906450046" sldId="329"/>
        </pc:sldMkLst>
        <pc:spChg chg="mod">
          <ac:chgData name="Agustín Ruiz Martín" userId="42fb2f6dfcc8d877" providerId="LiveId" clId="{5007A4F2-315D-4B0E-BC3F-D0CDDB32407B}" dt="2020-02-25T15:14:02.980" v="32053" actId="20577"/>
          <ac:spMkLst>
            <pc:docMk/>
            <pc:sldMk cId="3906450046" sldId="329"/>
            <ac:spMk id="4" creationId="{A36755E7-7105-4E67-B81C-B973DCF97DBF}"/>
          </ac:spMkLst>
        </pc:spChg>
        <pc:spChg chg="add">
          <ac:chgData name="Agustín Ruiz Martín" userId="42fb2f6dfcc8d877" providerId="LiveId" clId="{5007A4F2-315D-4B0E-BC3F-D0CDDB32407B}" dt="2020-02-25T21:19:31.747" v="34871"/>
          <ac:spMkLst>
            <pc:docMk/>
            <pc:sldMk cId="3906450046" sldId="329"/>
            <ac:spMk id="8" creationId="{49A34637-F925-4AB9-B3DB-63261511371E}"/>
          </ac:spMkLst>
        </pc:spChg>
        <pc:spChg chg="mod">
          <ac:chgData name="Agustín Ruiz Martín" userId="42fb2f6dfcc8d877" providerId="LiveId" clId="{5007A4F2-315D-4B0E-BC3F-D0CDDB32407B}" dt="2020-02-25T15:25:43.389" v="32680" actId="114"/>
          <ac:spMkLst>
            <pc:docMk/>
            <pc:sldMk cId="3906450046" sldId="329"/>
            <ac:spMk id="11" creationId="{D9E4E174-F625-43CB-AB48-50DF77038BD6}"/>
          </ac:spMkLst>
        </pc:spChg>
        <pc:spChg chg="del">
          <ac:chgData name="Agustín Ruiz Martín" userId="42fb2f6dfcc8d877" providerId="LiveId" clId="{5007A4F2-315D-4B0E-BC3F-D0CDDB32407B}" dt="2020-02-23T19:32:50.681" v="28093" actId="478"/>
          <ac:spMkLst>
            <pc:docMk/>
            <pc:sldMk cId="3906450046" sldId="329"/>
            <ac:spMk id="13" creationId="{34334F6C-CCFD-4B2B-A54B-D53FFA097A70}"/>
          </ac:spMkLst>
        </pc:spChg>
        <pc:spChg chg="add mod">
          <ac:chgData name="Agustín Ruiz Martín" userId="42fb2f6dfcc8d877" providerId="LiveId" clId="{5007A4F2-315D-4B0E-BC3F-D0CDDB32407B}" dt="2020-02-25T21:19:28.665" v="34870" actId="1035"/>
          <ac:spMkLst>
            <pc:docMk/>
            <pc:sldMk cId="3906450046" sldId="329"/>
            <ac:spMk id="14" creationId="{1DA75B0C-D5DF-411D-9180-C16657AD702A}"/>
          </ac:spMkLst>
        </pc:spChg>
        <pc:spChg chg="mod">
          <ac:chgData name="Agustín Ruiz Martín" userId="42fb2f6dfcc8d877" providerId="LiveId" clId="{5007A4F2-315D-4B0E-BC3F-D0CDDB32407B}" dt="2020-02-25T15:13:59.824" v="32051" actId="20577"/>
          <ac:spMkLst>
            <pc:docMk/>
            <pc:sldMk cId="3906450046" sldId="329"/>
            <ac:spMk id="16" creationId="{F3113336-B8E7-4437-BCDB-0A41C522594A}"/>
          </ac:spMkLst>
        </pc:spChg>
        <pc:grpChg chg="del">
          <ac:chgData name="Agustín Ruiz Martín" userId="42fb2f6dfcc8d877" providerId="LiveId" clId="{5007A4F2-315D-4B0E-BC3F-D0CDDB32407B}" dt="2020-02-23T19:32:46.977" v="28092" actId="478"/>
          <ac:grpSpMkLst>
            <pc:docMk/>
            <pc:sldMk cId="3906450046" sldId="329"/>
            <ac:grpSpMk id="8" creationId="{5C86D0E3-8A11-4A8A-A75E-680EB5B3A593}"/>
          </ac:grpSpMkLst>
        </pc:grpChg>
        <pc:graphicFrameChg chg="add mod">
          <ac:chgData name="Agustín Ruiz Martín" userId="42fb2f6dfcc8d877" providerId="LiveId" clId="{5007A4F2-315D-4B0E-BC3F-D0CDDB32407B}" dt="2020-03-07T20:09:04.530" v="40953" actId="1035"/>
          <ac:graphicFrameMkLst>
            <pc:docMk/>
            <pc:sldMk cId="3906450046" sldId="329"/>
            <ac:graphicFrameMk id="2" creationId="{30584119-C965-43F9-8F60-465D5ED7F439}"/>
          </ac:graphicFrameMkLst>
        </pc:graphicFrameChg>
        <pc:graphicFrameChg chg="add del mod">
          <ac:chgData name="Agustín Ruiz Martín" userId="42fb2f6dfcc8d877" providerId="LiveId" clId="{5007A4F2-315D-4B0E-BC3F-D0CDDB32407B}" dt="2020-02-29T03:03:41.258" v="36773" actId="478"/>
          <ac:graphicFrameMkLst>
            <pc:docMk/>
            <pc:sldMk cId="3906450046" sldId="329"/>
            <ac:graphicFrameMk id="3" creationId="{22B1CC94-0456-4BB1-86D5-7B55C3711A3B}"/>
          </ac:graphicFrameMkLst>
        </pc:graphicFrameChg>
        <pc:graphicFrameChg chg="add del mod">
          <ac:chgData name="Agustín Ruiz Martín" userId="42fb2f6dfcc8d877" providerId="LiveId" clId="{5007A4F2-315D-4B0E-BC3F-D0CDDB32407B}" dt="2020-02-28T23:01:47.704" v="36574"/>
          <ac:graphicFrameMkLst>
            <pc:docMk/>
            <pc:sldMk cId="3906450046" sldId="329"/>
            <ac:graphicFrameMk id="3" creationId="{E362A158-6913-41B8-A58B-CE8E97FB5516}"/>
          </ac:graphicFrameMkLst>
        </pc:graphicFrameChg>
        <pc:graphicFrameChg chg="add del mod">
          <ac:chgData name="Agustín Ruiz Martín" userId="42fb2f6dfcc8d877" providerId="LiveId" clId="{5007A4F2-315D-4B0E-BC3F-D0CDDB32407B}" dt="2020-02-29T04:33:09.010" v="36814" actId="478"/>
          <ac:graphicFrameMkLst>
            <pc:docMk/>
            <pc:sldMk cId="3906450046" sldId="329"/>
            <ac:graphicFrameMk id="5" creationId="{DE97C2E4-8A90-4FD5-A9A7-8EAA5750109C}"/>
          </ac:graphicFrameMkLst>
        </pc:graphicFrameChg>
        <pc:graphicFrameChg chg="del">
          <ac:chgData name="Agustín Ruiz Martín" userId="42fb2f6dfcc8d877" providerId="LiveId" clId="{5007A4F2-315D-4B0E-BC3F-D0CDDB32407B}" dt="2020-02-23T19:32:51.985" v="28094" actId="478"/>
          <ac:graphicFrameMkLst>
            <pc:docMk/>
            <pc:sldMk cId="3906450046" sldId="329"/>
            <ac:graphicFrameMk id="5" creationId="{FBDFC63B-C2B9-4C10-AFB8-A694E4CA03FB}"/>
          </ac:graphicFrameMkLst>
        </pc:graphicFrameChg>
        <pc:picChg chg="add del mod">
          <ac:chgData name="Agustín Ruiz Martín" userId="42fb2f6dfcc8d877" providerId="LiveId" clId="{5007A4F2-315D-4B0E-BC3F-D0CDDB32407B}" dt="2020-02-29T03:03:17.402" v="36762" actId="478"/>
          <ac:picMkLst>
            <pc:docMk/>
            <pc:sldMk cId="3906450046" sldId="329"/>
            <ac:picMk id="2" creationId="{C0079645-67FE-4033-B71E-2142B38B9542}"/>
          </ac:picMkLst>
        </pc:picChg>
      </pc:sldChg>
      <pc:sldChg chg="addSp delSp modSp add ord">
        <pc:chgData name="Agustín Ruiz Martín" userId="42fb2f6dfcc8d877" providerId="LiveId" clId="{5007A4F2-315D-4B0E-BC3F-D0CDDB32407B}" dt="2020-03-04T21:17:06.080" v="37609" actId="1036"/>
        <pc:sldMkLst>
          <pc:docMk/>
          <pc:sldMk cId="1035678589" sldId="330"/>
        </pc:sldMkLst>
        <pc:spChg chg="del">
          <ac:chgData name="Agustín Ruiz Martín" userId="42fb2f6dfcc8d877" providerId="LiveId" clId="{5007A4F2-315D-4B0E-BC3F-D0CDDB32407B}" dt="2020-02-23T21:30:54.499" v="29511" actId="478"/>
          <ac:spMkLst>
            <pc:docMk/>
            <pc:sldMk cId="1035678589" sldId="330"/>
            <ac:spMk id="4" creationId="{A36755E7-7105-4E67-B81C-B973DCF97DBF}"/>
          </ac:spMkLst>
        </pc:spChg>
        <pc:spChg chg="add mod">
          <ac:chgData name="Agustín Ruiz Martín" userId="42fb2f6dfcc8d877" providerId="LiveId" clId="{5007A4F2-315D-4B0E-BC3F-D0CDDB32407B}" dt="2020-02-25T15:14:10.641" v="32057" actId="20577"/>
          <ac:spMkLst>
            <pc:docMk/>
            <pc:sldMk cId="1035678589" sldId="330"/>
            <ac:spMk id="6" creationId="{05483DC1-7C13-46B7-BB60-2D4AC3377C73}"/>
          </ac:spMkLst>
        </pc:spChg>
        <pc:spChg chg="add mod">
          <ac:chgData name="Agustín Ruiz Martín" userId="42fb2f6dfcc8d877" providerId="LiveId" clId="{5007A4F2-315D-4B0E-BC3F-D0CDDB32407B}" dt="2020-02-25T13:52:46.429" v="31247" actId="1035"/>
          <ac:spMkLst>
            <pc:docMk/>
            <pc:sldMk cId="1035678589" sldId="330"/>
            <ac:spMk id="7" creationId="{73AEF304-955A-418E-BC07-BE277299D7AE}"/>
          </ac:spMkLst>
        </pc:spChg>
        <pc:spChg chg="add mod">
          <ac:chgData name="Agustín Ruiz Martín" userId="42fb2f6dfcc8d877" providerId="LiveId" clId="{5007A4F2-315D-4B0E-BC3F-D0CDDB32407B}" dt="2020-03-04T21:17:06.080" v="37609" actId="1036"/>
          <ac:spMkLst>
            <pc:docMk/>
            <pc:sldMk cId="1035678589" sldId="330"/>
            <ac:spMk id="9" creationId="{303368F0-2AAF-4B86-85E8-3137C754472E}"/>
          </ac:spMkLst>
        </pc:spChg>
        <pc:spChg chg="mod">
          <ac:chgData name="Agustín Ruiz Martín" userId="42fb2f6dfcc8d877" providerId="LiveId" clId="{5007A4F2-315D-4B0E-BC3F-D0CDDB32407B}" dt="2020-02-25T13:34:24.372" v="30210" actId="1035"/>
          <ac:spMkLst>
            <pc:docMk/>
            <pc:sldMk cId="1035678589" sldId="330"/>
            <ac:spMk id="11" creationId="{D9E4E174-F625-43CB-AB48-50DF77038BD6}"/>
          </ac:spMkLst>
        </pc:spChg>
        <pc:spChg chg="mod">
          <ac:chgData name="Agustín Ruiz Martín" userId="42fb2f6dfcc8d877" providerId="LiveId" clId="{5007A4F2-315D-4B0E-BC3F-D0CDDB32407B}" dt="2020-02-25T15:14:07.505" v="32055" actId="20577"/>
          <ac:spMkLst>
            <pc:docMk/>
            <pc:sldMk cId="1035678589" sldId="330"/>
            <ac:spMk id="16" creationId="{F3113336-B8E7-4437-BCDB-0A41C522594A}"/>
          </ac:spMkLst>
        </pc:spChg>
        <pc:graphicFrameChg chg="del">
          <ac:chgData name="Agustín Ruiz Martín" userId="42fb2f6dfcc8d877" providerId="LiveId" clId="{5007A4F2-315D-4B0E-BC3F-D0CDDB32407B}" dt="2020-02-23T19:40:36.299" v="29372" actId="478"/>
          <ac:graphicFrameMkLst>
            <pc:docMk/>
            <pc:sldMk cId="1035678589" sldId="330"/>
            <ac:graphicFrameMk id="8" creationId="{D9CACE67-A3CC-4216-B896-EE24A68C0F53}"/>
          </ac:graphicFrameMkLst>
        </pc:graphicFrameChg>
        <pc:picChg chg="add del mod">
          <ac:chgData name="Agustín Ruiz Martín" userId="42fb2f6dfcc8d877" providerId="LiveId" clId="{5007A4F2-315D-4B0E-BC3F-D0CDDB32407B}" dt="2020-02-23T22:00:16.057" v="29538" actId="478"/>
          <ac:picMkLst>
            <pc:docMk/>
            <pc:sldMk cId="1035678589" sldId="330"/>
            <ac:picMk id="2" creationId="{12586EC0-C22B-4A41-9272-8667230349AF}"/>
          </ac:picMkLst>
        </pc:picChg>
        <pc:picChg chg="add mod">
          <ac:chgData name="Agustín Ruiz Martín" userId="42fb2f6dfcc8d877" providerId="LiveId" clId="{5007A4F2-315D-4B0E-BC3F-D0CDDB32407B}" dt="2020-03-04T21:17:02.954" v="37603" actId="1036"/>
          <ac:picMkLst>
            <pc:docMk/>
            <pc:sldMk cId="1035678589" sldId="330"/>
            <ac:picMk id="2" creationId="{41810B5C-0ED3-476A-ACF9-D65EDB1CD587}"/>
          </ac:picMkLst>
        </pc:picChg>
        <pc:picChg chg="add del mod">
          <ac:chgData name="Agustín Ruiz Martín" userId="42fb2f6dfcc8d877" providerId="LiveId" clId="{5007A4F2-315D-4B0E-BC3F-D0CDDB32407B}" dt="2020-03-04T21:14:59.034" v="37546" actId="478"/>
          <ac:picMkLst>
            <pc:docMk/>
            <pc:sldMk cId="1035678589" sldId="330"/>
            <ac:picMk id="3" creationId="{75B7C9AC-3F35-42CB-8389-9D67ED5DC1D7}"/>
          </ac:picMkLst>
        </pc:picChg>
      </pc:sldChg>
      <pc:sldChg chg="del">
        <pc:chgData name="Agustín Ruiz Martín" userId="42fb2f6dfcc8d877" providerId="LiveId" clId="{5007A4F2-315D-4B0E-BC3F-D0CDDB32407B}" dt="2020-02-19T21:37:06.474" v="929" actId="2696"/>
        <pc:sldMkLst>
          <pc:docMk/>
          <pc:sldMk cId="2069186321" sldId="330"/>
        </pc:sldMkLst>
      </pc:sldChg>
      <pc:sldChg chg="del">
        <pc:chgData name="Agustín Ruiz Martín" userId="42fb2f6dfcc8d877" providerId="LiveId" clId="{5007A4F2-315D-4B0E-BC3F-D0CDDB32407B}" dt="2020-02-19T21:37:06.521" v="930" actId="2696"/>
        <pc:sldMkLst>
          <pc:docMk/>
          <pc:sldMk cId="2870583370" sldId="331"/>
        </pc:sldMkLst>
      </pc:sldChg>
      <pc:sldChg chg="addSp delSp modSp add">
        <pc:chgData name="Agustín Ruiz Martín" userId="42fb2f6dfcc8d877" providerId="LiveId" clId="{5007A4F2-315D-4B0E-BC3F-D0CDDB32407B}" dt="2020-03-16T22:25:47.639" v="41665" actId="1035"/>
        <pc:sldMkLst>
          <pc:docMk/>
          <pc:sldMk cId="4203819808" sldId="331"/>
        </pc:sldMkLst>
        <pc:spChg chg="del">
          <ac:chgData name="Agustín Ruiz Martín" userId="42fb2f6dfcc8d877" providerId="LiveId" clId="{5007A4F2-315D-4B0E-BC3F-D0CDDB32407B}" dt="2020-02-23T21:30:58.756" v="29512" actId="478"/>
          <ac:spMkLst>
            <pc:docMk/>
            <pc:sldMk cId="4203819808" sldId="331"/>
            <ac:spMk id="4" creationId="{A36755E7-7105-4E67-B81C-B973DCF97DBF}"/>
          </ac:spMkLst>
        </pc:spChg>
        <pc:spChg chg="add mod">
          <ac:chgData name="Agustín Ruiz Martín" userId="42fb2f6dfcc8d877" providerId="LiveId" clId="{5007A4F2-315D-4B0E-BC3F-D0CDDB32407B}" dt="2020-02-25T15:14:37.270" v="32069" actId="20577"/>
          <ac:spMkLst>
            <pc:docMk/>
            <pc:sldMk cId="4203819808" sldId="331"/>
            <ac:spMk id="6" creationId="{4A1FB4ED-70A5-4CA0-8DEB-422009FF8EFF}"/>
          </ac:spMkLst>
        </pc:spChg>
        <pc:spChg chg="add mod">
          <ac:chgData name="Agustín Ruiz Martín" userId="42fb2f6dfcc8d877" providerId="LiveId" clId="{5007A4F2-315D-4B0E-BC3F-D0CDDB32407B}" dt="2020-03-07T17:14:48.610" v="39586" actId="1036"/>
          <ac:spMkLst>
            <pc:docMk/>
            <pc:sldMk cId="4203819808" sldId="331"/>
            <ac:spMk id="7" creationId="{26CBD16E-5DE9-40E8-9A1C-CA1C15009C2E}"/>
          </ac:spMkLst>
        </pc:spChg>
        <pc:spChg chg="add del">
          <ac:chgData name="Agustín Ruiz Martín" userId="42fb2f6dfcc8d877" providerId="LiveId" clId="{5007A4F2-315D-4B0E-BC3F-D0CDDB32407B}" dt="2020-02-25T15:02:47.363" v="31480"/>
          <ac:spMkLst>
            <pc:docMk/>
            <pc:sldMk cId="4203819808" sldId="331"/>
            <ac:spMk id="8" creationId="{582BAF01-0318-4E7F-8258-657DD598A303}"/>
          </ac:spMkLst>
        </pc:spChg>
        <pc:spChg chg="add mod">
          <ac:chgData name="Agustín Ruiz Martín" userId="42fb2f6dfcc8d877" providerId="LiveId" clId="{5007A4F2-315D-4B0E-BC3F-D0CDDB32407B}" dt="2020-03-16T22:25:47.639" v="41665" actId="1035"/>
          <ac:spMkLst>
            <pc:docMk/>
            <pc:sldMk cId="4203819808" sldId="331"/>
            <ac:spMk id="9" creationId="{44AD63E1-7DFA-4056-A163-3266F41DAEB0}"/>
          </ac:spMkLst>
        </pc:spChg>
        <pc:spChg chg="mod">
          <ac:chgData name="Agustín Ruiz Martín" userId="42fb2f6dfcc8d877" providerId="LiveId" clId="{5007A4F2-315D-4B0E-BC3F-D0CDDB32407B}" dt="2020-03-16T22:25:17.881" v="41664" actId="1036"/>
          <ac:spMkLst>
            <pc:docMk/>
            <pc:sldMk cId="4203819808" sldId="331"/>
            <ac:spMk id="11" creationId="{D9E4E174-F625-43CB-AB48-50DF77038BD6}"/>
          </ac:spMkLst>
        </pc:spChg>
        <pc:spChg chg="mod">
          <ac:chgData name="Agustín Ruiz Martín" userId="42fb2f6dfcc8d877" providerId="LiveId" clId="{5007A4F2-315D-4B0E-BC3F-D0CDDB32407B}" dt="2020-02-25T15:14:34.693" v="32067" actId="20577"/>
          <ac:spMkLst>
            <pc:docMk/>
            <pc:sldMk cId="4203819808" sldId="331"/>
            <ac:spMk id="16" creationId="{F3113336-B8E7-4437-BCDB-0A41C522594A}"/>
          </ac:spMkLst>
        </pc:spChg>
        <pc:graphicFrameChg chg="add del mod">
          <ac:chgData name="Agustín Ruiz Martín" userId="42fb2f6dfcc8d877" providerId="LiveId" clId="{5007A4F2-315D-4B0E-BC3F-D0CDDB32407B}" dt="2020-02-25T22:16:23.681" v="34893" actId="478"/>
          <ac:graphicFrameMkLst>
            <pc:docMk/>
            <pc:sldMk cId="4203819808" sldId="331"/>
            <ac:graphicFrameMk id="2" creationId="{3969B502-F38E-40FC-8F1C-736470683EAD}"/>
          </ac:graphicFrameMkLst>
        </pc:graphicFrameChg>
        <pc:graphicFrameChg chg="add del mod">
          <ac:chgData name="Agustín Ruiz Martín" userId="42fb2f6dfcc8d877" providerId="LiveId" clId="{5007A4F2-315D-4B0E-BC3F-D0CDDB32407B}" dt="2020-02-29T03:08:03.480" v="36794" actId="478"/>
          <ac:graphicFrameMkLst>
            <pc:docMk/>
            <pc:sldMk cId="4203819808" sldId="331"/>
            <ac:graphicFrameMk id="2" creationId="{5457EE9B-6C1E-4C52-B549-106768365AFB}"/>
          </ac:graphicFrameMkLst>
        </pc:graphicFrameChg>
        <pc:graphicFrameChg chg="add mod">
          <ac:chgData name="Agustín Ruiz Martín" userId="42fb2f6dfcc8d877" providerId="LiveId" clId="{5007A4F2-315D-4B0E-BC3F-D0CDDB32407B}" dt="2020-03-16T22:25:09.052" v="41661" actId="1035"/>
          <ac:graphicFrameMkLst>
            <pc:docMk/>
            <pc:sldMk cId="4203819808" sldId="331"/>
            <ac:graphicFrameMk id="2" creationId="{C7E9C9D3-E749-4D18-9168-E2DD4FB4C8B1}"/>
          </ac:graphicFrameMkLst>
        </pc:graphicFrameChg>
        <pc:graphicFrameChg chg="add del mod">
          <ac:chgData name="Agustín Ruiz Martín" userId="42fb2f6dfcc8d877" providerId="LiveId" clId="{5007A4F2-315D-4B0E-BC3F-D0CDDB32407B}" dt="2020-02-28T23:33:01.163" v="36648" actId="478"/>
          <ac:graphicFrameMkLst>
            <pc:docMk/>
            <pc:sldMk cId="4203819808" sldId="331"/>
            <ac:graphicFrameMk id="3" creationId="{92081078-BD3E-4A0B-88A5-A07735293136}"/>
          </ac:graphicFrameMkLst>
        </pc:graphicFrameChg>
        <pc:graphicFrameChg chg="add del mod">
          <ac:chgData name="Agustín Ruiz Martín" userId="42fb2f6dfcc8d877" providerId="LiveId" clId="{5007A4F2-315D-4B0E-BC3F-D0CDDB32407B}" dt="2020-03-07T17:47:33.125" v="39613" actId="478"/>
          <ac:graphicFrameMkLst>
            <pc:docMk/>
            <pc:sldMk cId="4203819808" sldId="331"/>
            <ac:graphicFrameMk id="3" creationId="{A1650A36-615F-4B29-90A4-AA41D1AABA60}"/>
          </ac:graphicFrameMkLst>
        </pc:graphicFrameChg>
      </pc:sldChg>
      <pc:sldChg chg="addSp delSp modSp add del">
        <pc:chgData name="Agustín Ruiz Martín" userId="42fb2f6dfcc8d877" providerId="LiveId" clId="{5007A4F2-315D-4B0E-BC3F-D0CDDB32407B}" dt="2020-03-04T18:42:47.951" v="37541" actId="1036"/>
        <pc:sldMkLst>
          <pc:docMk/>
          <pc:sldMk cId="1011795336" sldId="332"/>
        </pc:sldMkLst>
        <pc:spChg chg="mod">
          <ac:chgData name="Agustín Ruiz Martín" userId="42fb2f6dfcc8d877" providerId="LiveId" clId="{5007A4F2-315D-4B0E-BC3F-D0CDDB32407B}" dt="2020-02-25T15:14:18.556" v="32061" actId="20577"/>
          <ac:spMkLst>
            <pc:docMk/>
            <pc:sldMk cId="1011795336" sldId="332"/>
            <ac:spMk id="6" creationId="{05483DC1-7C13-46B7-BB60-2D4AC3377C73}"/>
          </ac:spMkLst>
        </pc:spChg>
        <pc:spChg chg="del">
          <ac:chgData name="Agustín Ruiz Martín" userId="42fb2f6dfcc8d877" providerId="LiveId" clId="{5007A4F2-315D-4B0E-BC3F-D0CDDB32407B}" dt="2020-02-23T21:58:51.362" v="29526" actId="478"/>
          <ac:spMkLst>
            <pc:docMk/>
            <pc:sldMk cId="1011795336" sldId="332"/>
            <ac:spMk id="11" creationId="{D9E4E174-F625-43CB-AB48-50DF77038BD6}"/>
          </ac:spMkLst>
        </pc:spChg>
        <pc:spChg chg="mod">
          <ac:chgData name="Agustín Ruiz Martín" userId="42fb2f6dfcc8d877" providerId="LiveId" clId="{5007A4F2-315D-4B0E-BC3F-D0CDDB32407B}" dt="2020-02-25T15:14:15.697" v="32059" actId="20577"/>
          <ac:spMkLst>
            <pc:docMk/>
            <pc:sldMk cId="1011795336" sldId="332"/>
            <ac:spMk id="16" creationId="{F3113336-B8E7-4437-BCDB-0A41C522594A}"/>
          </ac:spMkLst>
        </pc:spChg>
        <pc:graphicFrameChg chg="add del mod">
          <ac:chgData name="Agustín Ruiz Martín" userId="42fb2f6dfcc8d877" providerId="LiveId" clId="{5007A4F2-315D-4B0E-BC3F-D0CDDB32407B}" dt="2020-02-26T19:06:58.339" v="34999" actId="478"/>
          <ac:graphicFrameMkLst>
            <pc:docMk/>
            <pc:sldMk cId="1011795336" sldId="332"/>
            <ac:graphicFrameMk id="2" creationId="{15FFD38D-2E04-4D8D-AB3E-A7D70992D895}"/>
          </ac:graphicFrameMkLst>
        </pc:graphicFrameChg>
        <pc:graphicFrameChg chg="add mod">
          <ac:chgData name="Agustín Ruiz Martín" userId="42fb2f6dfcc8d877" providerId="LiveId" clId="{5007A4F2-315D-4B0E-BC3F-D0CDDB32407B}" dt="2020-03-04T18:42:47.951" v="37541" actId="1036"/>
          <ac:graphicFrameMkLst>
            <pc:docMk/>
            <pc:sldMk cId="1011795336" sldId="332"/>
            <ac:graphicFrameMk id="2" creationId="{40679861-2B6E-4927-8268-DE0CDA8FFC6E}"/>
          </ac:graphicFrameMkLst>
        </pc:graphicFrameChg>
        <pc:graphicFrameChg chg="add del mod">
          <ac:chgData name="Agustín Ruiz Martín" userId="42fb2f6dfcc8d877" providerId="LiveId" clId="{5007A4F2-315D-4B0E-BC3F-D0CDDB32407B}" dt="2020-02-25T22:06:53.003" v="34876" actId="478"/>
          <ac:graphicFrameMkLst>
            <pc:docMk/>
            <pc:sldMk cId="1011795336" sldId="332"/>
            <ac:graphicFrameMk id="2" creationId="{A31AD1AF-2AC3-4642-ACAD-2EF4FE5E01DC}"/>
          </ac:graphicFrameMkLst>
        </pc:graphicFrameChg>
        <pc:graphicFrameChg chg="add del mod">
          <ac:chgData name="Agustín Ruiz Martín" userId="42fb2f6dfcc8d877" providerId="LiveId" clId="{5007A4F2-315D-4B0E-BC3F-D0CDDB32407B}" dt="2020-02-29T03:06:08.251" v="36782" actId="478"/>
          <ac:graphicFrameMkLst>
            <pc:docMk/>
            <pc:sldMk cId="1011795336" sldId="332"/>
            <ac:graphicFrameMk id="2" creationId="{F6EA9A5D-0E59-470E-BF04-BC06B9EB682C}"/>
          </ac:graphicFrameMkLst>
        </pc:graphicFrameChg>
        <pc:graphicFrameChg chg="add del mod">
          <ac:chgData name="Agustín Ruiz Martín" userId="42fb2f6dfcc8d877" providerId="LiveId" clId="{5007A4F2-315D-4B0E-BC3F-D0CDDB32407B}" dt="2020-03-04T18:42:22.075" v="37535" actId="478"/>
          <ac:graphicFrameMkLst>
            <pc:docMk/>
            <pc:sldMk cId="1011795336" sldId="332"/>
            <ac:graphicFrameMk id="3" creationId="{77B51AB7-55AA-400D-8A39-DC554AB85101}"/>
          </ac:graphicFrameMkLst>
        </pc:graphicFrameChg>
        <pc:graphicFrameChg chg="add del mod">
          <ac:chgData name="Agustín Ruiz Martín" userId="42fb2f6dfcc8d877" providerId="LiveId" clId="{5007A4F2-315D-4B0E-BC3F-D0CDDB32407B}" dt="2020-02-26T05:01:10.074" v="34958" actId="478"/>
          <ac:graphicFrameMkLst>
            <pc:docMk/>
            <pc:sldMk cId="1011795336" sldId="332"/>
            <ac:graphicFrameMk id="3" creationId="{7A7E0ECC-6D9A-4287-8E88-421D8694D365}"/>
          </ac:graphicFrameMkLst>
        </pc:graphicFrameChg>
        <pc:graphicFrameChg chg="add del mod">
          <ac:chgData name="Agustín Ruiz Martín" userId="42fb2f6dfcc8d877" providerId="LiveId" clId="{5007A4F2-315D-4B0E-BC3F-D0CDDB32407B}" dt="2020-02-28T23:31:50.134" v="36643" actId="478"/>
          <ac:graphicFrameMkLst>
            <pc:docMk/>
            <pc:sldMk cId="1011795336" sldId="332"/>
            <ac:graphicFrameMk id="3" creationId="{DC1FA142-C465-4AD9-B2E1-E078D04BBB66}"/>
          </ac:graphicFrameMkLst>
        </pc:graphicFrameChg>
        <pc:picChg chg="del">
          <ac:chgData name="Agustín Ruiz Martín" userId="42fb2f6dfcc8d877" providerId="LiveId" clId="{5007A4F2-315D-4B0E-BC3F-D0CDDB32407B}" dt="2020-02-23T21:58:49.638" v="29525" actId="478"/>
          <ac:picMkLst>
            <pc:docMk/>
            <pc:sldMk cId="1011795336" sldId="332"/>
            <ac:picMk id="2" creationId="{12586EC0-C22B-4A41-9272-8667230349AF}"/>
          </ac:picMkLst>
        </pc:picChg>
      </pc:sldChg>
      <pc:sldChg chg="del">
        <pc:chgData name="Agustín Ruiz Martín" userId="42fb2f6dfcc8d877" providerId="LiveId" clId="{5007A4F2-315D-4B0E-BC3F-D0CDDB32407B}" dt="2020-02-19T21:37:06.552" v="931" actId="2696"/>
        <pc:sldMkLst>
          <pc:docMk/>
          <pc:sldMk cId="1204029670" sldId="332"/>
        </pc:sldMkLst>
      </pc:sldChg>
      <pc:sldChg chg="addSp delSp modSp add">
        <pc:chgData name="Agustín Ruiz Martín" userId="42fb2f6dfcc8d877" providerId="LiveId" clId="{5007A4F2-315D-4B0E-BC3F-D0CDDB32407B}" dt="2020-03-07T17:13:12.527" v="39558" actId="1035"/>
        <pc:sldMkLst>
          <pc:docMk/>
          <pc:sldMk cId="302165368" sldId="333"/>
        </pc:sldMkLst>
        <pc:spChg chg="mod">
          <ac:chgData name="Agustín Ruiz Martín" userId="42fb2f6dfcc8d877" providerId="LiveId" clId="{5007A4F2-315D-4B0E-BC3F-D0CDDB32407B}" dt="2020-02-25T15:14:29.507" v="32065" actId="20577"/>
          <ac:spMkLst>
            <pc:docMk/>
            <pc:sldMk cId="302165368" sldId="333"/>
            <ac:spMk id="6" creationId="{05483DC1-7C13-46B7-BB60-2D4AC3377C73}"/>
          </ac:spMkLst>
        </pc:spChg>
        <pc:spChg chg="add mod">
          <ac:chgData name="Agustín Ruiz Martín" userId="42fb2f6dfcc8d877" providerId="LiveId" clId="{5007A4F2-315D-4B0E-BC3F-D0CDDB32407B}" dt="2020-03-07T17:13:12.527" v="39558" actId="1035"/>
          <ac:spMkLst>
            <pc:docMk/>
            <pc:sldMk cId="302165368" sldId="333"/>
            <ac:spMk id="7" creationId="{CD64B7AE-3907-484A-811A-55FA52DF2798}"/>
          </ac:spMkLst>
        </pc:spChg>
        <pc:spChg chg="mod">
          <ac:chgData name="Agustín Ruiz Martín" userId="42fb2f6dfcc8d877" providerId="LiveId" clId="{5007A4F2-315D-4B0E-BC3F-D0CDDB32407B}" dt="2020-02-25T15:14:26.710" v="32063" actId="20577"/>
          <ac:spMkLst>
            <pc:docMk/>
            <pc:sldMk cId="302165368" sldId="333"/>
            <ac:spMk id="16" creationId="{F3113336-B8E7-4437-BCDB-0A41C522594A}"/>
          </ac:spMkLst>
        </pc:spChg>
        <pc:graphicFrameChg chg="del">
          <ac:chgData name="Agustín Ruiz Martín" userId="42fb2f6dfcc8d877" providerId="LiveId" clId="{5007A4F2-315D-4B0E-BC3F-D0CDDB32407B}" dt="2020-02-25T13:41:53.649" v="30213" actId="478"/>
          <ac:graphicFrameMkLst>
            <pc:docMk/>
            <pc:sldMk cId="302165368" sldId="333"/>
            <ac:graphicFrameMk id="2" creationId="{A31AD1AF-2AC3-4642-ACAD-2EF4FE5E01DC}"/>
          </ac:graphicFrameMkLst>
        </pc:graphicFrameChg>
      </pc:sldChg>
      <pc:sldChg chg="del">
        <pc:chgData name="Agustín Ruiz Martín" userId="42fb2f6dfcc8d877" providerId="LiveId" clId="{5007A4F2-315D-4B0E-BC3F-D0CDDB32407B}" dt="2020-02-19T21:37:06.568" v="932" actId="2696"/>
        <pc:sldMkLst>
          <pc:docMk/>
          <pc:sldMk cId="2874837193" sldId="333"/>
        </pc:sldMkLst>
      </pc:sldChg>
      <pc:sldChg chg="del">
        <pc:chgData name="Agustín Ruiz Martín" userId="42fb2f6dfcc8d877" providerId="LiveId" clId="{5007A4F2-315D-4B0E-BC3F-D0CDDB32407B}" dt="2020-02-19T21:37:06.583" v="933" actId="2696"/>
        <pc:sldMkLst>
          <pc:docMk/>
          <pc:sldMk cId="2615541510" sldId="334"/>
        </pc:sldMkLst>
      </pc:sldChg>
      <pc:sldChg chg="addSp delSp modSp add">
        <pc:chgData name="Agustín Ruiz Martín" userId="42fb2f6dfcc8d877" providerId="LiveId" clId="{5007A4F2-315D-4B0E-BC3F-D0CDDB32407B}" dt="2020-04-18T01:19:33.230" v="42106"/>
        <pc:sldMkLst>
          <pc:docMk/>
          <pc:sldMk cId="3036577284" sldId="334"/>
        </pc:sldMkLst>
        <pc:spChg chg="add">
          <ac:chgData name="Agustín Ruiz Martín" userId="42fb2f6dfcc8d877" providerId="LiveId" clId="{5007A4F2-315D-4B0E-BC3F-D0CDDB32407B}" dt="2020-04-18T01:19:33.230" v="42106"/>
          <ac:spMkLst>
            <pc:docMk/>
            <pc:sldMk cId="3036577284" sldId="334"/>
            <ac:spMk id="12" creationId="{3FBE3E0A-561A-4403-9F6A-8B19AD611B9A}"/>
          </ac:spMkLst>
        </pc:spChg>
        <pc:spChg chg="del mod">
          <ac:chgData name="Agustín Ruiz Martín" userId="42fb2f6dfcc8d877" providerId="LiveId" clId="{5007A4F2-315D-4B0E-BC3F-D0CDDB32407B}" dt="2020-04-18T01:19:32.074" v="42105" actId="478"/>
          <ac:spMkLst>
            <pc:docMk/>
            <pc:sldMk cId="3036577284" sldId="334"/>
            <ac:spMk id="15" creationId="{58DD4A17-C2DA-4582-917A-AD778602CBEC}"/>
          </ac:spMkLst>
        </pc:spChg>
        <pc:picChg chg="mod">
          <ac:chgData name="Agustín Ruiz Martín" userId="42fb2f6dfcc8d877" providerId="LiveId" clId="{5007A4F2-315D-4B0E-BC3F-D0CDDB32407B}" dt="2020-02-25T15:09:10.414" v="31991" actId="1076"/>
          <ac:picMkLst>
            <pc:docMk/>
            <pc:sldMk cId="3036577284" sldId="334"/>
            <ac:picMk id="6" creationId="{9629398D-B36F-4B13-9B2C-DA877B688596}"/>
          </ac:picMkLst>
        </pc:picChg>
      </pc:sldChg>
      <pc:sldChg chg="addSp delSp modSp add">
        <pc:chgData name="Agustín Ruiz Martín" userId="42fb2f6dfcc8d877" providerId="LiveId" clId="{5007A4F2-315D-4B0E-BC3F-D0CDDB32407B}" dt="2020-03-17T02:04:46.285" v="41943" actId="1036"/>
        <pc:sldMkLst>
          <pc:docMk/>
          <pc:sldMk cId="338343280" sldId="335"/>
        </pc:sldMkLst>
        <pc:spChg chg="mod">
          <ac:chgData name="Agustín Ruiz Martín" userId="42fb2f6dfcc8d877" providerId="LiveId" clId="{5007A4F2-315D-4B0E-BC3F-D0CDDB32407B}" dt="2020-03-17T02:04:46.285" v="41943" actId="1036"/>
          <ac:spMkLst>
            <pc:docMk/>
            <pc:sldMk cId="338343280" sldId="335"/>
            <ac:spMk id="2" creationId="{E94C299F-8018-42DC-8BE7-D799CA40C792}"/>
          </ac:spMkLst>
        </pc:spChg>
        <pc:spChg chg="add mod">
          <ac:chgData name="Agustín Ruiz Martín" userId="42fb2f6dfcc8d877" providerId="LiveId" clId="{5007A4F2-315D-4B0E-BC3F-D0CDDB32407B}" dt="2020-03-17T02:04:35.007" v="41941" actId="1036"/>
          <ac:spMkLst>
            <pc:docMk/>
            <pc:sldMk cId="338343280" sldId="335"/>
            <ac:spMk id="9" creationId="{81081708-8E5C-4349-A84F-10EE97F8CEED}"/>
          </ac:spMkLst>
        </pc:spChg>
        <pc:spChg chg="add mod">
          <ac:chgData name="Agustín Ruiz Martín" userId="42fb2f6dfcc8d877" providerId="LiveId" clId="{5007A4F2-315D-4B0E-BC3F-D0CDDB32407B}" dt="2020-03-17T02:04:35.007" v="41941" actId="1036"/>
          <ac:spMkLst>
            <pc:docMk/>
            <pc:sldMk cId="338343280" sldId="335"/>
            <ac:spMk id="10" creationId="{C9495B44-8E75-4A54-A125-ACE5B1F8D9A9}"/>
          </ac:spMkLst>
        </pc:spChg>
        <pc:spChg chg="add mod">
          <ac:chgData name="Agustín Ruiz Martín" userId="42fb2f6dfcc8d877" providerId="LiveId" clId="{5007A4F2-315D-4B0E-BC3F-D0CDDB32407B}" dt="2020-03-17T02:04:35.007" v="41941" actId="1036"/>
          <ac:spMkLst>
            <pc:docMk/>
            <pc:sldMk cId="338343280" sldId="335"/>
            <ac:spMk id="11" creationId="{C8F25531-FAEA-4DFE-B1AE-F675554B1BE4}"/>
          </ac:spMkLst>
        </pc:spChg>
        <pc:spChg chg="add mod">
          <ac:chgData name="Agustín Ruiz Martín" userId="42fb2f6dfcc8d877" providerId="LiveId" clId="{5007A4F2-315D-4B0E-BC3F-D0CDDB32407B}" dt="2020-03-17T02:04:35.007" v="41941" actId="1036"/>
          <ac:spMkLst>
            <pc:docMk/>
            <pc:sldMk cId="338343280" sldId="335"/>
            <ac:spMk id="13" creationId="{22EE65BA-31F2-47F7-B34D-7B51F730BCA7}"/>
          </ac:spMkLst>
        </pc:spChg>
        <pc:spChg chg="add mod">
          <ac:chgData name="Agustín Ruiz Martín" userId="42fb2f6dfcc8d877" providerId="LiveId" clId="{5007A4F2-315D-4B0E-BC3F-D0CDDB32407B}" dt="2020-03-17T02:04:35.007" v="41941" actId="1036"/>
          <ac:spMkLst>
            <pc:docMk/>
            <pc:sldMk cId="338343280" sldId="335"/>
            <ac:spMk id="14" creationId="{E1ADB648-9197-4E6F-B3E1-77B549363C15}"/>
          </ac:spMkLst>
        </pc:spChg>
        <pc:spChg chg="add mod">
          <ac:chgData name="Agustín Ruiz Martín" userId="42fb2f6dfcc8d877" providerId="LiveId" clId="{5007A4F2-315D-4B0E-BC3F-D0CDDB32407B}" dt="2020-03-17T02:03:34.040" v="41939" actId="20577"/>
          <ac:spMkLst>
            <pc:docMk/>
            <pc:sldMk cId="338343280" sldId="335"/>
            <ac:spMk id="15" creationId="{BE1A9BB6-0B1A-4368-972C-2C711805B05B}"/>
          </ac:spMkLst>
        </pc:spChg>
        <pc:spChg chg="mod">
          <ac:chgData name="Agustín Ruiz Martín" userId="42fb2f6dfcc8d877" providerId="LiveId" clId="{5007A4F2-315D-4B0E-BC3F-D0CDDB32407B}" dt="2020-02-25T15:15:14.137" v="32174" actId="20577"/>
          <ac:spMkLst>
            <pc:docMk/>
            <pc:sldMk cId="338343280" sldId="335"/>
            <ac:spMk id="16" creationId="{F3113336-B8E7-4437-BCDB-0A41C522594A}"/>
          </ac:spMkLst>
        </pc:spChg>
        <pc:spChg chg="add mod">
          <ac:chgData name="Agustín Ruiz Martín" userId="42fb2f6dfcc8d877" providerId="LiveId" clId="{5007A4F2-315D-4B0E-BC3F-D0CDDB32407B}" dt="2020-03-17T02:04:35.007" v="41941" actId="1036"/>
          <ac:spMkLst>
            <pc:docMk/>
            <pc:sldMk cId="338343280" sldId="335"/>
            <ac:spMk id="18" creationId="{950F9B87-9611-4619-B7EC-7EF6BE6C2AD3}"/>
          </ac:spMkLst>
        </pc:spChg>
        <pc:spChg chg="del">
          <ac:chgData name="Agustín Ruiz Martín" userId="42fb2f6dfcc8d877" providerId="LiveId" clId="{5007A4F2-315D-4B0E-BC3F-D0CDDB32407B}" dt="2020-02-25T15:19:05.603" v="32175" actId="478"/>
          <ac:spMkLst>
            <pc:docMk/>
            <pc:sldMk cId="338343280" sldId="335"/>
            <ac:spMk id="62" creationId="{06B6C445-642E-423E-B89F-B5FE2590C1AC}"/>
          </ac:spMkLst>
        </pc:spChg>
        <pc:cxnChg chg="add mod">
          <ac:chgData name="Agustín Ruiz Martín" userId="42fb2f6dfcc8d877" providerId="LiveId" clId="{5007A4F2-315D-4B0E-BC3F-D0CDDB32407B}" dt="2020-03-17T02:04:35.007" v="41941" actId="1036"/>
          <ac:cxnSpMkLst>
            <pc:docMk/>
            <pc:sldMk cId="338343280" sldId="335"/>
            <ac:cxnSpMk id="6" creationId="{8DC25ADF-38B6-48A6-AFA8-9EC04FFEBC38}"/>
          </ac:cxnSpMkLst>
        </pc:cxnChg>
        <pc:cxnChg chg="add mod">
          <ac:chgData name="Agustín Ruiz Martín" userId="42fb2f6dfcc8d877" providerId="LiveId" clId="{5007A4F2-315D-4B0E-BC3F-D0CDDB32407B}" dt="2020-03-17T02:04:35.007" v="41941" actId="1036"/>
          <ac:cxnSpMkLst>
            <pc:docMk/>
            <pc:sldMk cId="338343280" sldId="335"/>
            <ac:cxnSpMk id="7" creationId="{8735B5A5-768F-43F8-9681-5E0105E0628E}"/>
          </ac:cxnSpMkLst>
        </pc:cxnChg>
        <pc:cxnChg chg="add mod">
          <ac:chgData name="Agustín Ruiz Martín" userId="42fb2f6dfcc8d877" providerId="LiveId" clId="{5007A4F2-315D-4B0E-BC3F-D0CDDB32407B}" dt="2020-03-17T02:04:35.007" v="41941" actId="1036"/>
          <ac:cxnSpMkLst>
            <pc:docMk/>
            <pc:sldMk cId="338343280" sldId="335"/>
            <ac:cxnSpMk id="8" creationId="{C3917AA4-8741-4697-ABCB-E30F9E378839}"/>
          </ac:cxnSpMkLst>
        </pc:cxnChg>
        <pc:cxnChg chg="add mod">
          <ac:chgData name="Agustín Ruiz Martín" userId="42fb2f6dfcc8d877" providerId="LiveId" clId="{5007A4F2-315D-4B0E-BC3F-D0CDDB32407B}" dt="2020-03-17T02:04:35.007" v="41941" actId="1036"/>
          <ac:cxnSpMkLst>
            <pc:docMk/>
            <pc:sldMk cId="338343280" sldId="335"/>
            <ac:cxnSpMk id="12" creationId="{EDA740C0-0038-4554-B9F0-73582138BDF9}"/>
          </ac:cxnSpMkLst>
        </pc:cxnChg>
      </pc:sldChg>
      <pc:sldChg chg="del">
        <pc:chgData name="Agustín Ruiz Martín" userId="42fb2f6dfcc8d877" providerId="LiveId" clId="{5007A4F2-315D-4B0E-BC3F-D0CDDB32407B}" dt="2020-02-19T21:37:06.599" v="934" actId="2696"/>
        <pc:sldMkLst>
          <pc:docMk/>
          <pc:sldMk cId="1010297059" sldId="335"/>
        </pc:sldMkLst>
      </pc:sldChg>
      <pc:sldChg chg="addSp delSp modSp add modTransition">
        <pc:chgData name="Agustín Ruiz Martín" userId="42fb2f6dfcc8d877" providerId="LiveId" clId="{5007A4F2-315D-4B0E-BC3F-D0CDDB32407B}" dt="2020-03-16T21:13:34.387" v="41623" actId="20577"/>
        <pc:sldMkLst>
          <pc:docMk/>
          <pc:sldMk cId="1768401139" sldId="336"/>
        </pc:sldMkLst>
        <pc:spChg chg="del mod">
          <ac:chgData name="Agustín Ruiz Martín" userId="42fb2f6dfcc8d877" providerId="LiveId" clId="{5007A4F2-315D-4B0E-BC3F-D0CDDB32407B}" dt="2020-02-25T15:35:52.479" v="33581" actId="478"/>
          <ac:spMkLst>
            <pc:docMk/>
            <pc:sldMk cId="1768401139" sldId="336"/>
            <ac:spMk id="2" creationId="{E94C299F-8018-42DC-8BE7-D799CA40C792}"/>
          </ac:spMkLst>
        </pc:spChg>
        <pc:spChg chg="del">
          <ac:chgData name="Agustín Ruiz Martín" userId="42fb2f6dfcc8d877" providerId="LiveId" clId="{5007A4F2-315D-4B0E-BC3F-D0CDDB32407B}" dt="2020-02-25T15:35:19.520" v="33568" actId="478"/>
          <ac:spMkLst>
            <pc:docMk/>
            <pc:sldMk cId="1768401139" sldId="336"/>
            <ac:spMk id="9" creationId="{81081708-8E5C-4349-A84F-10EE97F8CEED}"/>
          </ac:spMkLst>
        </pc:spChg>
        <pc:spChg chg="del">
          <ac:chgData name="Agustín Ruiz Martín" userId="42fb2f6dfcc8d877" providerId="LiveId" clId="{5007A4F2-315D-4B0E-BC3F-D0CDDB32407B}" dt="2020-02-25T15:35:19.520" v="33568" actId="478"/>
          <ac:spMkLst>
            <pc:docMk/>
            <pc:sldMk cId="1768401139" sldId="336"/>
            <ac:spMk id="10" creationId="{C9495B44-8E75-4A54-A125-ACE5B1F8D9A9}"/>
          </ac:spMkLst>
        </pc:spChg>
        <pc:spChg chg="del">
          <ac:chgData name="Agustín Ruiz Martín" userId="42fb2f6dfcc8d877" providerId="LiveId" clId="{5007A4F2-315D-4B0E-BC3F-D0CDDB32407B}" dt="2020-02-25T15:35:19.520" v="33568" actId="478"/>
          <ac:spMkLst>
            <pc:docMk/>
            <pc:sldMk cId="1768401139" sldId="336"/>
            <ac:spMk id="11" creationId="{C8F25531-FAEA-4DFE-B1AE-F675554B1BE4}"/>
          </ac:spMkLst>
        </pc:spChg>
        <pc:spChg chg="del">
          <ac:chgData name="Agustín Ruiz Martín" userId="42fb2f6dfcc8d877" providerId="LiveId" clId="{5007A4F2-315D-4B0E-BC3F-D0CDDB32407B}" dt="2020-02-25T15:35:19.520" v="33568" actId="478"/>
          <ac:spMkLst>
            <pc:docMk/>
            <pc:sldMk cId="1768401139" sldId="336"/>
            <ac:spMk id="13" creationId="{22EE65BA-31F2-47F7-B34D-7B51F730BCA7}"/>
          </ac:spMkLst>
        </pc:spChg>
        <pc:spChg chg="del">
          <ac:chgData name="Agustín Ruiz Martín" userId="42fb2f6dfcc8d877" providerId="LiveId" clId="{5007A4F2-315D-4B0E-BC3F-D0CDDB32407B}" dt="2020-02-25T15:35:19.520" v="33568" actId="478"/>
          <ac:spMkLst>
            <pc:docMk/>
            <pc:sldMk cId="1768401139" sldId="336"/>
            <ac:spMk id="14" creationId="{E1ADB648-9197-4E6F-B3E1-77B549363C15}"/>
          </ac:spMkLst>
        </pc:spChg>
        <pc:spChg chg="del">
          <ac:chgData name="Agustín Ruiz Martín" userId="42fb2f6dfcc8d877" providerId="LiveId" clId="{5007A4F2-315D-4B0E-BC3F-D0CDDB32407B}" dt="2020-02-25T15:35:16.553" v="33567" actId="478"/>
          <ac:spMkLst>
            <pc:docMk/>
            <pc:sldMk cId="1768401139" sldId="336"/>
            <ac:spMk id="15" creationId="{BE1A9BB6-0B1A-4368-972C-2C711805B05B}"/>
          </ac:spMkLst>
        </pc:spChg>
        <pc:spChg chg="del">
          <ac:chgData name="Agustín Ruiz Martín" userId="42fb2f6dfcc8d877" providerId="LiveId" clId="{5007A4F2-315D-4B0E-BC3F-D0CDDB32407B}" dt="2020-02-25T15:35:19.520" v="33568" actId="478"/>
          <ac:spMkLst>
            <pc:docMk/>
            <pc:sldMk cId="1768401139" sldId="336"/>
            <ac:spMk id="18" creationId="{950F9B87-9611-4619-B7EC-7EF6BE6C2AD3}"/>
          </ac:spMkLst>
        </pc:spChg>
        <pc:spChg chg="add del mod">
          <ac:chgData name="Agustín Ruiz Martín" userId="42fb2f6dfcc8d877" providerId="LiveId" clId="{5007A4F2-315D-4B0E-BC3F-D0CDDB32407B}" dt="2020-02-25T15:53:31.746" v="33730" actId="478"/>
          <ac:spMkLst>
            <pc:docMk/>
            <pc:sldMk cId="1768401139" sldId="336"/>
            <ac:spMk id="20" creationId="{9A6B2FD1-3419-4929-A65F-B44F6F7BEFC2}"/>
          </ac:spMkLst>
        </pc:spChg>
        <pc:spChg chg="add del mod">
          <ac:chgData name="Agustín Ruiz Martín" userId="42fb2f6dfcc8d877" providerId="LiveId" clId="{5007A4F2-315D-4B0E-BC3F-D0CDDB32407B}" dt="2020-02-25T15:53:36.354" v="33731" actId="478"/>
          <ac:spMkLst>
            <pc:docMk/>
            <pc:sldMk cId="1768401139" sldId="336"/>
            <ac:spMk id="21" creationId="{E971C6B0-CA89-44D2-8D79-76FF941E45B8}"/>
          </ac:spMkLst>
        </pc:spChg>
        <pc:spChg chg="add mod">
          <ac:chgData name="Agustín Ruiz Martín" userId="42fb2f6dfcc8d877" providerId="LiveId" clId="{5007A4F2-315D-4B0E-BC3F-D0CDDB32407B}" dt="2020-03-16T21:13:34.387" v="41623" actId="20577"/>
          <ac:spMkLst>
            <pc:docMk/>
            <pc:sldMk cId="1768401139" sldId="336"/>
            <ac:spMk id="22" creationId="{0D4B7048-B826-4520-A992-E21C11452FF0}"/>
          </ac:spMkLst>
        </pc:spChg>
        <pc:spChg chg="add mod">
          <ac:chgData name="Agustín Ruiz Martín" userId="42fb2f6dfcc8d877" providerId="LiveId" clId="{5007A4F2-315D-4B0E-BC3F-D0CDDB32407B}" dt="2020-03-07T20:25:49.729" v="41152" actId="1035"/>
          <ac:spMkLst>
            <pc:docMk/>
            <pc:sldMk cId="1768401139" sldId="336"/>
            <ac:spMk id="23" creationId="{FBD045CD-F28F-4317-81D3-51525BCCCCD2}"/>
          </ac:spMkLst>
        </pc:spChg>
        <pc:spChg chg="add mod">
          <ac:chgData name="Agustín Ruiz Martín" userId="42fb2f6dfcc8d877" providerId="LiveId" clId="{5007A4F2-315D-4B0E-BC3F-D0CDDB32407B}" dt="2020-03-07T20:25:42.726" v="41149" actId="1035"/>
          <ac:spMkLst>
            <pc:docMk/>
            <pc:sldMk cId="1768401139" sldId="336"/>
            <ac:spMk id="24" creationId="{5CE28AD2-D66D-43B5-BEC2-353037E8D410}"/>
          </ac:spMkLst>
        </pc:spChg>
        <pc:spChg chg="add mod">
          <ac:chgData name="Agustín Ruiz Martín" userId="42fb2f6dfcc8d877" providerId="LiveId" clId="{5007A4F2-315D-4B0E-BC3F-D0CDDB32407B}" dt="2020-03-07T20:25:42.726" v="41149" actId="1035"/>
          <ac:spMkLst>
            <pc:docMk/>
            <pc:sldMk cId="1768401139" sldId="336"/>
            <ac:spMk id="25" creationId="{B2BE2BD0-60F1-44B6-851C-A6D526058191}"/>
          </ac:spMkLst>
        </pc:spChg>
        <pc:picChg chg="add mod">
          <ac:chgData name="Agustín Ruiz Martín" userId="42fb2f6dfcc8d877" providerId="LiveId" clId="{5007A4F2-315D-4B0E-BC3F-D0CDDB32407B}" dt="2020-03-07T20:25:42.726" v="41149" actId="1035"/>
          <ac:picMkLst>
            <pc:docMk/>
            <pc:sldMk cId="1768401139" sldId="336"/>
            <ac:picMk id="19" creationId="{C8B0EE0B-BD15-4460-9629-C2F918869354}"/>
          </ac:picMkLst>
        </pc:picChg>
        <pc:cxnChg chg="del">
          <ac:chgData name="Agustín Ruiz Martín" userId="42fb2f6dfcc8d877" providerId="LiveId" clId="{5007A4F2-315D-4B0E-BC3F-D0CDDB32407B}" dt="2020-02-25T15:35:19.520" v="33568" actId="478"/>
          <ac:cxnSpMkLst>
            <pc:docMk/>
            <pc:sldMk cId="1768401139" sldId="336"/>
            <ac:cxnSpMk id="6" creationId="{8DC25ADF-38B6-48A6-AFA8-9EC04FFEBC38}"/>
          </ac:cxnSpMkLst>
        </pc:cxnChg>
        <pc:cxnChg chg="del">
          <ac:chgData name="Agustín Ruiz Martín" userId="42fb2f6dfcc8d877" providerId="LiveId" clId="{5007A4F2-315D-4B0E-BC3F-D0CDDB32407B}" dt="2020-02-25T15:35:19.520" v="33568" actId="478"/>
          <ac:cxnSpMkLst>
            <pc:docMk/>
            <pc:sldMk cId="1768401139" sldId="336"/>
            <ac:cxnSpMk id="7" creationId="{8735B5A5-768F-43F8-9681-5E0105E0628E}"/>
          </ac:cxnSpMkLst>
        </pc:cxnChg>
        <pc:cxnChg chg="del">
          <ac:chgData name="Agustín Ruiz Martín" userId="42fb2f6dfcc8d877" providerId="LiveId" clId="{5007A4F2-315D-4B0E-BC3F-D0CDDB32407B}" dt="2020-02-25T15:35:19.520" v="33568" actId="478"/>
          <ac:cxnSpMkLst>
            <pc:docMk/>
            <pc:sldMk cId="1768401139" sldId="336"/>
            <ac:cxnSpMk id="8" creationId="{C3917AA4-8741-4697-ABCB-E30F9E378839}"/>
          </ac:cxnSpMkLst>
        </pc:cxnChg>
        <pc:cxnChg chg="del">
          <ac:chgData name="Agustín Ruiz Martín" userId="42fb2f6dfcc8d877" providerId="LiveId" clId="{5007A4F2-315D-4B0E-BC3F-D0CDDB32407B}" dt="2020-02-25T15:35:19.520" v="33568" actId="478"/>
          <ac:cxnSpMkLst>
            <pc:docMk/>
            <pc:sldMk cId="1768401139" sldId="336"/>
            <ac:cxnSpMk id="12" creationId="{EDA740C0-0038-4554-B9F0-73582138BDF9}"/>
          </ac:cxnSpMkLst>
        </pc:cxnChg>
      </pc:sldChg>
      <pc:sldChg chg="del">
        <pc:chgData name="Agustín Ruiz Martín" userId="42fb2f6dfcc8d877" providerId="LiveId" clId="{5007A4F2-315D-4B0E-BC3F-D0CDDB32407B}" dt="2020-02-19T21:37:06.115" v="921" actId="2696"/>
        <pc:sldMkLst>
          <pc:docMk/>
          <pc:sldMk cId="3839041883" sldId="336"/>
        </pc:sldMkLst>
      </pc:sldChg>
      <pc:sldChg chg="addSp delSp modSp add">
        <pc:chgData name="Agustín Ruiz Martín" userId="42fb2f6dfcc8d877" providerId="LiveId" clId="{5007A4F2-315D-4B0E-BC3F-D0CDDB32407B}" dt="2020-03-17T01:51:14.524" v="41844" actId="1038"/>
        <pc:sldMkLst>
          <pc:docMk/>
          <pc:sldMk cId="362809718" sldId="337"/>
        </pc:sldMkLst>
        <pc:spChg chg="add mod">
          <ac:chgData name="Agustín Ruiz Martín" userId="42fb2f6dfcc8d877" providerId="LiveId" clId="{5007A4F2-315D-4B0E-BC3F-D0CDDB32407B}" dt="2020-03-17T01:47:04.047" v="41801" actId="1036"/>
          <ac:spMkLst>
            <pc:docMk/>
            <pc:sldMk cId="362809718" sldId="337"/>
            <ac:spMk id="4" creationId="{1016E4DC-3689-4E0A-9064-4C4CC57FE77E}"/>
          </ac:spMkLst>
        </pc:spChg>
        <pc:spChg chg="mod">
          <ac:chgData name="Agustín Ruiz Martín" userId="42fb2f6dfcc8d877" providerId="LiveId" clId="{5007A4F2-315D-4B0E-BC3F-D0CDDB32407B}" dt="2020-02-25T16:28:42.578" v="33773" actId="20577"/>
          <ac:spMkLst>
            <pc:docMk/>
            <pc:sldMk cId="362809718" sldId="337"/>
            <ac:spMk id="11" creationId="{AD5FD954-6F1C-4C8D-A1C1-89C215C9FE77}"/>
          </ac:spMkLst>
        </pc:spChg>
        <pc:spChg chg="add mod">
          <ac:chgData name="Agustín Ruiz Martín" userId="42fb2f6dfcc8d877" providerId="LiveId" clId="{5007A4F2-315D-4B0E-BC3F-D0CDDB32407B}" dt="2020-03-17T01:51:14.524" v="41844" actId="1038"/>
          <ac:spMkLst>
            <pc:docMk/>
            <pc:sldMk cId="362809718" sldId="337"/>
            <ac:spMk id="12" creationId="{55B48563-D184-42CE-B526-CAB122C34A45}"/>
          </ac:spMkLst>
        </pc:spChg>
        <pc:spChg chg="add mod">
          <ac:chgData name="Agustín Ruiz Martín" userId="42fb2f6dfcc8d877" providerId="LiveId" clId="{5007A4F2-315D-4B0E-BC3F-D0CDDB32407B}" dt="2020-03-17T01:47:04.047" v="41801" actId="1036"/>
          <ac:spMkLst>
            <pc:docMk/>
            <pc:sldMk cId="362809718" sldId="337"/>
            <ac:spMk id="18" creationId="{387C8147-7607-4A4F-86A3-76BD2767BD00}"/>
          </ac:spMkLst>
        </pc:spChg>
        <pc:spChg chg="del">
          <ac:chgData name="Agustín Ruiz Martín" userId="42fb2f6dfcc8d877" providerId="LiveId" clId="{5007A4F2-315D-4B0E-BC3F-D0CDDB32407B}" dt="2020-02-25T16:28:10.272" v="33770" actId="478"/>
          <ac:spMkLst>
            <pc:docMk/>
            <pc:sldMk cId="362809718" sldId="337"/>
            <ac:spMk id="22" creationId="{0D4B7048-B826-4520-A992-E21C11452FF0}"/>
          </ac:spMkLst>
        </pc:spChg>
        <pc:spChg chg="del">
          <ac:chgData name="Agustín Ruiz Martín" userId="42fb2f6dfcc8d877" providerId="LiveId" clId="{5007A4F2-315D-4B0E-BC3F-D0CDDB32407B}" dt="2020-02-25T16:28:10.272" v="33770" actId="478"/>
          <ac:spMkLst>
            <pc:docMk/>
            <pc:sldMk cId="362809718" sldId="337"/>
            <ac:spMk id="23" creationId="{FBD045CD-F28F-4317-81D3-51525BCCCCD2}"/>
          </ac:spMkLst>
        </pc:spChg>
        <pc:spChg chg="del">
          <ac:chgData name="Agustín Ruiz Martín" userId="42fb2f6dfcc8d877" providerId="LiveId" clId="{5007A4F2-315D-4B0E-BC3F-D0CDDB32407B}" dt="2020-02-25T16:28:10.272" v="33770" actId="478"/>
          <ac:spMkLst>
            <pc:docMk/>
            <pc:sldMk cId="362809718" sldId="337"/>
            <ac:spMk id="24" creationId="{5CE28AD2-D66D-43B5-BEC2-353037E8D410}"/>
          </ac:spMkLst>
        </pc:spChg>
        <pc:spChg chg="del">
          <ac:chgData name="Agustín Ruiz Martín" userId="42fb2f6dfcc8d877" providerId="LiveId" clId="{5007A4F2-315D-4B0E-BC3F-D0CDDB32407B}" dt="2020-02-25T16:28:10.272" v="33770" actId="478"/>
          <ac:spMkLst>
            <pc:docMk/>
            <pc:sldMk cId="362809718" sldId="337"/>
            <ac:spMk id="25" creationId="{B2BE2BD0-60F1-44B6-851C-A6D526058191}"/>
          </ac:spMkLst>
        </pc:spChg>
        <pc:grpChg chg="add mod">
          <ac:chgData name="Agustín Ruiz Martín" userId="42fb2f6dfcc8d877" providerId="LiveId" clId="{5007A4F2-315D-4B0E-BC3F-D0CDDB32407B}" dt="2020-03-17T01:49:25.952" v="41808" actId="1036"/>
          <ac:grpSpMkLst>
            <pc:docMk/>
            <pc:sldMk cId="362809718" sldId="337"/>
            <ac:grpSpMk id="9" creationId="{7B0FA404-D5EB-4009-857D-B825CE41DD74}"/>
          </ac:grpSpMkLst>
        </pc:grpChg>
        <pc:graphicFrameChg chg="add del mod">
          <ac:chgData name="Agustín Ruiz Martín" userId="42fb2f6dfcc8d877" providerId="LiveId" clId="{5007A4F2-315D-4B0E-BC3F-D0CDDB32407B}" dt="2020-02-25T20:41:27.827" v="34850" actId="478"/>
          <ac:graphicFrameMkLst>
            <pc:docMk/>
            <pc:sldMk cId="362809718" sldId="337"/>
            <ac:graphicFrameMk id="2" creationId="{4AA0DBD3-131C-4A50-8602-413CF743A4B7}"/>
          </ac:graphicFrameMkLst>
        </pc:graphicFrameChg>
        <pc:graphicFrameChg chg="add del mod">
          <ac:chgData name="Agustín Ruiz Martín" userId="42fb2f6dfcc8d877" providerId="LiveId" clId="{5007A4F2-315D-4B0E-BC3F-D0CDDB32407B}" dt="2020-03-01T11:57:45.858" v="36909" actId="478"/>
          <ac:graphicFrameMkLst>
            <pc:docMk/>
            <pc:sldMk cId="362809718" sldId="337"/>
            <ac:graphicFrameMk id="2" creationId="{7A320423-297A-4D71-8300-18FCBB89E029}"/>
          </ac:graphicFrameMkLst>
        </pc:graphicFrameChg>
        <pc:graphicFrameChg chg="add del mod">
          <ac:chgData name="Agustín Ruiz Martín" userId="42fb2f6dfcc8d877" providerId="LiveId" clId="{5007A4F2-315D-4B0E-BC3F-D0CDDB32407B}" dt="2020-02-25T17:53:57.130" v="34134" actId="478"/>
          <ac:graphicFrameMkLst>
            <pc:docMk/>
            <pc:sldMk cId="362809718" sldId="337"/>
            <ac:graphicFrameMk id="2" creationId="{805BD6A8-3B70-4CAA-A976-41CA9ACA238A}"/>
          </ac:graphicFrameMkLst>
        </pc:graphicFrameChg>
        <pc:graphicFrameChg chg="add del mod">
          <ac:chgData name="Agustín Ruiz Martín" userId="42fb2f6dfcc8d877" providerId="LiveId" clId="{5007A4F2-315D-4B0E-BC3F-D0CDDB32407B}" dt="2020-02-25T22:14:33.874" v="34888" actId="478"/>
          <ac:graphicFrameMkLst>
            <pc:docMk/>
            <pc:sldMk cId="362809718" sldId="337"/>
            <ac:graphicFrameMk id="3" creationId="{851E13FD-759A-4540-871B-66494A0D2314}"/>
          </ac:graphicFrameMkLst>
        </pc:graphicFrameChg>
        <pc:graphicFrameChg chg="add del mod">
          <ac:chgData name="Agustín Ruiz Martín" userId="42fb2f6dfcc8d877" providerId="LiveId" clId="{5007A4F2-315D-4B0E-BC3F-D0CDDB32407B}" dt="2020-02-25T18:00:11.312" v="34275" actId="478"/>
          <ac:graphicFrameMkLst>
            <pc:docMk/>
            <pc:sldMk cId="362809718" sldId="337"/>
            <ac:graphicFrameMk id="3" creationId="{89281F65-DB9D-431C-80C7-D08167EE8244}"/>
          </ac:graphicFrameMkLst>
        </pc:graphicFrameChg>
        <pc:graphicFrameChg chg="add del mod">
          <ac:chgData name="Agustín Ruiz Martín" userId="42fb2f6dfcc8d877" providerId="LiveId" clId="{5007A4F2-315D-4B0E-BC3F-D0CDDB32407B}" dt="2020-03-01T12:49:22.387" v="36944" actId="478"/>
          <ac:graphicFrameMkLst>
            <pc:docMk/>
            <pc:sldMk cId="362809718" sldId="337"/>
            <ac:graphicFrameMk id="3" creationId="{E2FB62F6-599F-4640-BC30-7706E8C44BFF}"/>
          </ac:graphicFrameMkLst>
        </pc:graphicFrameChg>
        <pc:graphicFrameChg chg="add del mod">
          <ac:chgData name="Agustín Ruiz Martín" userId="42fb2f6dfcc8d877" providerId="LiveId" clId="{5007A4F2-315D-4B0E-BC3F-D0CDDB32407B}" dt="2020-02-25T19:41:31.979" v="34829" actId="478"/>
          <ac:graphicFrameMkLst>
            <pc:docMk/>
            <pc:sldMk cId="362809718" sldId="337"/>
            <ac:graphicFrameMk id="5" creationId="{A203FD10-A88C-469B-8D40-0559284C3B42}"/>
          </ac:graphicFrameMkLst>
        </pc:graphicFrameChg>
        <pc:graphicFrameChg chg="add mod">
          <ac:chgData name="Agustín Ruiz Martín" userId="42fb2f6dfcc8d877" providerId="LiveId" clId="{5007A4F2-315D-4B0E-BC3F-D0CDDB32407B}" dt="2020-03-17T01:45:37.108" v="41773" actId="1076"/>
          <ac:graphicFrameMkLst>
            <pc:docMk/>
            <pc:sldMk cId="362809718" sldId="337"/>
            <ac:graphicFrameMk id="6" creationId="{FEFB14A3-5BA3-4E67-B6F3-18D5D24231BF}"/>
          </ac:graphicFrameMkLst>
        </pc:graphicFrameChg>
        <pc:picChg chg="add del mod">
          <ac:chgData name="Agustín Ruiz Martín" userId="42fb2f6dfcc8d877" providerId="LiveId" clId="{5007A4F2-315D-4B0E-BC3F-D0CDDB32407B}" dt="2020-03-01T12:50:03.707" v="36951" actId="478"/>
          <ac:picMkLst>
            <pc:docMk/>
            <pc:sldMk cId="362809718" sldId="337"/>
            <ac:picMk id="5" creationId="{8CE1FBC7-55B5-4FDD-BA10-9C00C7750ACD}"/>
          </ac:picMkLst>
        </pc:picChg>
        <pc:picChg chg="del">
          <ac:chgData name="Agustín Ruiz Martín" userId="42fb2f6dfcc8d877" providerId="LiveId" clId="{5007A4F2-315D-4B0E-BC3F-D0CDDB32407B}" dt="2020-02-25T16:28:06.898" v="33769" actId="478"/>
          <ac:picMkLst>
            <pc:docMk/>
            <pc:sldMk cId="362809718" sldId="337"/>
            <ac:picMk id="19" creationId="{C8B0EE0B-BD15-4460-9629-C2F918869354}"/>
          </ac:picMkLst>
        </pc:picChg>
      </pc:sldChg>
      <pc:sldChg chg="del">
        <pc:chgData name="Agustín Ruiz Martín" userId="42fb2f6dfcc8d877" providerId="LiveId" clId="{5007A4F2-315D-4B0E-BC3F-D0CDDB32407B}" dt="2020-02-19T21:37:06.146" v="922" actId="2696"/>
        <pc:sldMkLst>
          <pc:docMk/>
          <pc:sldMk cId="2789646110" sldId="337"/>
        </pc:sldMkLst>
      </pc:sldChg>
      <pc:sldChg chg="del">
        <pc:chgData name="Agustín Ruiz Martín" userId="42fb2f6dfcc8d877" providerId="LiveId" clId="{5007A4F2-315D-4B0E-BC3F-D0CDDB32407B}" dt="2020-02-19T21:37:06.224" v="923" actId="2696"/>
        <pc:sldMkLst>
          <pc:docMk/>
          <pc:sldMk cId="3543187599" sldId="338"/>
        </pc:sldMkLst>
      </pc:sldChg>
      <pc:sldChg chg="del">
        <pc:chgData name="Agustín Ruiz Martín" userId="42fb2f6dfcc8d877" providerId="LiveId" clId="{5007A4F2-315D-4B0E-BC3F-D0CDDB32407B}" dt="2020-02-19T21:37:06.240" v="924" actId="2696"/>
        <pc:sldMkLst>
          <pc:docMk/>
          <pc:sldMk cId="2249215962" sldId="339"/>
        </pc:sldMkLst>
      </pc:sldChg>
      <pc:sldChg chg="del">
        <pc:chgData name="Agustín Ruiz Martín" userId="42fb2f6dfcc8d877" providerId="LiveId" clId="{5007A4F2-315D-4B0E-BC3F-D0CDDB32407B}" dt="2020-02-19T21:37:06.255" v="925" actId="2696"/>
        <pc:sldMkLst>
          <pc:docMk/>
          <pc:sldMk cId="4139453306" sldId="340"/>
        </pc:sldMkLst>
      </pc:sldChg>
      <pc:sldChg chg="del">
        <pc:chgData name="Agustín Ruiz Martín" userId="42fb2f6dfcc8d877" providerId="LiveId" clId="{5007A4F2-315D-4B0E-BC3F-D0CDDB32407B}" dt="2020-02-19T21:37:06.271" v="926" actId="2696"/>
        <pc:sldMkLst>
          <pc:docMk/>
          <pc:sldMk cId="3324183559" sldId="341"/>
        </pc:sldMkLst>
      </pc:sldChg>
      <pc:sldChg chg="del">
        <pc:chgData name="Agustín Ruiz Martín" userId="42fb2f6dfcc8d877" providerId="LiveId" clId="{5007A4F2-315D-4B0E-BC3F-D0CDDB32407B}" dt="2020-02-19T21:37:06.302" v="927" actId="2696"/>
        <pc:sldMkLst>
          <pc:docMk/>
          <pc:sldMk cId="2138005503" sldId="342"/>
        </pc:sldMkLst>
      </pc:sldChg>
      <pc:sldChg chg="del">
        <pc:chgData name="Agustín Ruiz Martín" userId="42fb2f6dfcc8d877" providerId="LiveId" clId="{5007A4F2-315D-4B0E-BC3F-D0CDDB32407B}" dt="2020-02-19T21:37:06.614" v="935" actId="2696"/>
        <pc:sldMkLst>
          <pc:docMk/>
          <pc:sldMk cId="1290183413" sldId="343"/>
        </pc:sldMkLst>
      </pc:sldChg>
      <pc:sldChg chg="del">
        <pc:chgData name="Agustín Ruiz Martín" userId="42fb2f6dfcc8d877" providerId="LiveId" clId="{5007A4F2-315D-4B0E-BC3F-D0CDDB32407B}" dt="2020-02-19T21:37:06.630" v="936" actId="2696"/>
        <pc:sldMkLst>
          <pc:docMk/>
          <pc:sldMk cId="2904375241" sldId="344"/>
        </pc:sldMkLst>
      </pc:sldChg>
      <pc:sldChg chg="del">
        <pc:chgData name="Agustín Ruiz Martín" userId="42fb2f6dfcc8d877" providerId="LiveId" clId="{5007A4F2-315D-4B0E-BC3F-D0CDDB32407B}" dt="2020-02-19T21:37:06.646" v="937" actId="2696"/>
        <pc:sldMkLst>
          <pc:docMk/>
          <pc:sldMk cId="2925152713" sldId="345"/>
        </pc:sldMkLst>
      </pc:sldChg>
      <pc:sldChg chg="del">
        <pc:chgData name="Agustín Ruiz Martín" userId="42fb2f6dfcc8d877" providerId="LiveId" clId="{5007A4F2-315D-4B0E-BC3F-D0CDDB32407B}" dt="2020-02-19T21:37:06.661" v="938" actId="2696"/>
        <pc:sldMkLst>
          <pc:docMk/>
          <pc:sldMk cId="2778432041" sldId="346"/>
        </pc:sldMkLst>
      </pc:sldChg>
      <pc:sldChg chg="del">
        <pc:chgData name="Agustín Ruiz Martín" userId="42fb2f6dfcc8d877" providerId="LiveId" clId="{5007A4F2-315D-4B0E-BC3F-D0CDDB32407B}" dt="2020-02-19T21:37:06.693" v="939" actId="2696"/>
        <pc:sldMkLst>
          <pc:docMk/>
          <pc:sldMk cId="2214530135" sldId="347"/>
        </pc:sldMkLst>
      </pc:sldChg>
      <pc:sldChg chg="del">
        <pc:chgData name="Agustín Ruiz Martín" userId="42fb2f6dfcc8d877" providerId="LiveId" clId="{5007A4F2-315D-4B0E-BC3F-D0CDDB32407B}" dt="2020-02-19T21:37:06.693" v="940" actId="2696"/>
        <pc:sldMkLst>
          <pc:docMk/>
          <pc:sldMk cId="849286132" sldId="348"/>
        </pc:sldMkLst>
      </pc:sldChg>
      <pc:sldChg chg="del">
        <pc:chgData name="Agustín Ruiz Martín" userId="42fb2f6dfcc8d877" providerId="LiveId" clId="{5007A4F2-315D-4B0E-BC3F-D0CDDB32407B}" dt="2020-02-19T21:37:06.724" v="942" actId="2696"/>
        <pc:sldMkLst>
          <pc:docMk/>
          <pc:sldMk cId="2550060868" sldId="349"/>
        </pc:sldMkLst>
      </pc:sldChg>
      <pc:sldChg chg="del">
        <pc:chgData name="Agustín Ruiz Martín" userId="42fb2f6dfcc8d877" providerId="LiveId" clId="{5007A4F2-315D-4B0E-BC3F-D0CDDB32407B}" dt="2020-02-19T21:37:06.708" v="941" actId="2696"/>
        <pc:sldMkLst>
          <pc:docMk/>
          <pc:sldMk cId="1872861411" sldId="350"/>
        </pc:sldMkLst>
      </pc:sldChg>
      <pc:sldChg chg="del">
        <pc:chgData name="Agustín Ruiz Martín" userId="42fb2f6dfcc8d877" providerId="LiveId" clId="{5007A4F2-315D-4B0E-BC3F-D0CDDB32407B}" dt="2020-02-19T21:37:06.755" v="943" actId="2696"/>
        <pc:sldMkLst>
          <pc:docMk/>
          <pc:sldMk cId="1194202706" sldId="351"/>
        </pc:sldMkLst>
      </pc:sldChg>
      <pc:sldChg chg="del">
        <pc:chgData name="Agustín Ruiz Martín" userId="42fb2f6dfcc8d877" providerId="LiveId" clId="{5007A4F2-315D-4B0E-BC3F-D0CDDB32407B}" dt="2020-02-19T21:37:06.771" v="944" actId="2696"/>
        <pc:sldMkLst>
          <pc:docMk/>
          <pc:sldMk cId="3094462589" sldId="353"/>
        </pc:sldMkLst>
      </pc:sldChg>
      <pc:sldChg chg="del">
        <pc:chgData name="Agustín Ruiz Martín" userId="42fb2f6dfcc8d877" providerId="LiveId" clId="{5007A4F2-315D-4B0E-BC3F-D0CDDB32407B}" dt="2020-02-19T21:37:06.786" v="945" actId="2696"/>
        <pc:sldMkLst>
          <pc:docMk/>
          <pc:sldMk cId="1730400789" sldId="354"/>
        </pc:sldMkLst>
      </pc:sldChg>
      <pc:sldChg chg="del">
        <pc:chgData name="Agustín Ruiz Martín" userId="42fb2f6dfcc8d877" providerId="LiveId" clId="{5007A4F2-315D-4B0E-BC3F-D0CDDB32407B}" dt="2020-02-19T21:37:06.818" v="947" actId="2696"/>
        <pc:sldMkLst>
          <pc:docMk/>
          <pc:sldMk cId="3604590659" sldId="355"/>
        </pc:sldMkLst>
      </pc:sldChg>
      <pc:sldChg chg="del">
        <pc:chgData name="Agustín Ruiz Martín" userId="42fb2f6dfcc8d877" providerId="LiveId" clId="{5007A4F2-315D-4B0E-BC3F-D0CDDB32407B}" dt="2020-02-19T21:37:06.833" v="948" actId="2696"/>
        <pc:sldMkLst>
          <pc:docMk/>
          <pc:sldMk cId="1683406173" sldId="356"/>
        </pc:sldMkLst>
      </pc:sldChg>
      <pc:sldChg chg="del">
        <pc:chgData name="Agustín Ruiz Martín" userId="42fb2f6dfcc8d877" providerId="LiveId" clId="{5007A4F2-315D-4B0E-BC3F-D0CDDB32407B}" dt="2020-02-19T21:37:06.802" v="946" actId="2696"/>
        <pc:sldMkLst>
          <pc:docMk/>
          <pc:sldMk cId="3677862938" sldId="357"/>
        </pc:sldMkLst>
      </pc:sldChg>
      <pc:sldChg chg="del">
        <pc:chgData name="Agustín Ruiz Martín" userId="42fb2f6dfcc8d877" providerId="LiveId" clId="{5007A4F2-315D-4B0E-BC3F-D0CDDB32407B}" dt="2020-02-19T21:37:06.864" v="949" actId="2696"/>
        <pc:sldMkLst>
          <pc:docMk/>
          <pc:sldMk cId="3196068567" sldId="358"/>
        </pc:sldMkLst>
      </pc:sldChg>
      <pc:sldChg chg="del">
        <pc:chgData name="Agustín Ruiz Martín" userId="42fb2f6dfcc8d877" providerId="LiveId" clId="{5007A4F2-315D-4B0E-BC3F-D0CDDB32407B}" dt="2020-02-19T21:37:06.880" v="950" actId="2696"/>
        <pc:sldMkLst>
          <pc:docMk/>
          <pc:sldMk cId="1769809315" sldId="359"/>
        </pc:sldMkLst>
      </pc:sldChg>
      <pc:sldChg chg="del">
        <pc:chgData name="Agustín Ruiz Martín" userId="42fb2f6dfcc8d877" providerId="LiveId" clId="{5007A4F2-315D-4B0E-BC3F-D0CDDB32407B}" dt="2020-02-19T21:37:06.911" v="951" actId="2696"/>
        <pc:sldMkLst>
          <pc:docMk/>
          <pc:sldMk cId="628486281" sldId="360"/>
        </pc:sldMkLst>
      </pc:sldChg>
      <pc:sldChg chg="del">
        <pc:chgData name="Agustín Ruiz Martín" userId="42fb2f6dfcc8d877" providerId="LiveId" clId="{5007A4F2-315D-4B0E-BC3F-D0CDDB32407B}" dt="2020-02-19T21:37:06.927" v="952" actId="2696"/>
        <pc:sldMkLst>
          <pc:docMk/>
          <pc:sldMk cId="2013118059" sldId="361"/>
        </pc:sldMkLst>
      </pc:sldChg>
      <pc:sldChg chg="del">
        <pc:chgData name="Agustín Ruiz Martín" userId="42fb2f6dfcc8d877" providerId="LiveId" clId="{5007A4F2-315D-4B0E-BC3F-D0CDDB32407B}" dt="2020-02-19T21:37:06.927" v="953" actId="2696"/>
        <pc:sldMkLst>
          <pc:docMk/>
          <pc:sldMk cId="2223769978" sldId="362"/>
        </pc:sldMkLst>
      </pc:sldChg>
      <pc:sldChg chg="del">
        <pc:chgData name="Agustín Ruiz Martín" userId="42fb2f6dfcc8d877" providerId="LiveId" clId="{5007A4F2-315D-4B0E-BC3F-D0CDDB32407B}" dt="2020-02-19T21:37:06.958" v="955" actId="2696"/>
        <pc:sldMkLst>
          <pc:docMk/>
          <pc:sldMk cId="1513608126" sldId="363"/>
        </pc:sldMkLst>
      </pc:sldChg>
      <pc:sldChg chg="del">
        <pc:chgData name="Agustín Ruiz Martín" userId="42fb2f6dfcc8d877" providerId="LiveId" clId="{5007A4F2-315D-4B0E-BC3F-D0CDDB32407B}" dt="2020-02-19T21:37:06.943" v="954" actId="2696"/>
        <pc:sldMkLst>
          <pc:docMk/>
          <pc:sldMk cId="98679899" sldId="364"/>
        </pc:sldMkLst>
      </pc:sldChg>
    </pc:docChg>
  </pc:docChgLst>
  <pc:docChgLst>
    <pc:chgData name="Agustín Ruiz Martín" userId="e54b14ac-9992-4b44-bb0f-8ee7a2060432" providerId="ADAL" clId="{AA59E308-F197-4D3A-97A7-A1EE1FC45E1E}"/>
    <pc:docChg chg="custSel modSld">
      <pc:chgData name="Agustín Ruiz Martín" userId="e54b14ac-9992-4b44-bb0f-8ee7a2060432" providerId="ADAL" clId="{AA59E308-F197-4D3A-97A7-A1EE1FC45E1E}" dt="2021-03-21T09:56:44.095" v="4" actId="33524"/>
      <pc:docMkLst>
        <pc:docMk/>
      </pc:docMkLst>
      <pc:sldChg chg="modSp mod">
        <pc:chgData name="Agustín Ruiz Martín" userId="e54b14ac-9992-4b44-bb0f-8ee7a2060432" providerId="ADAL" clId="{AA59E308-F197-4D3A-97A7-A1EE1FC45E1E}" dt="2021-03-21T09:56:44.095" v="4" actId="33524"/>
        <pc:sldMkLst>
          <pc:docMk/>
          <pc:sldMk cId="366426788" sldId="302"/>
        </pc:sldMkLst>
        <pc:spChg chg="mod">
          <ac:chgData name="Agustín Ruiz Martín" userId="e54b14ac-9992-4b44-bb0f-8ee7a2060432" providerId="ADAL" clId="{AA59E308-F197-4D3A-97A7-A1EE1FC45E1E}" dt="2021-03-21T09:56:44.095" v="4" actId="33524"/>
          <ac:spMkLst>
            <pc:docMk/>
            <pc:sldMk cId="366426788" sldId="302"/>
            <ac:spMk id="11" creationId="{66A18B4A-78EE-48F2-8BDC-8966553528FD}"/>
          </ac:spMkLst>
        </pc:spChg>
      </pc:sldChg>
      <pc:sldChg chg="modSp mod">
        <pc:chgData name="Agustín Ruiz Martín" userId="e54b14ac-9992-4b44-bb0f-8ee7a2060432" providerId="ADAL" clId="{AA59E308-F197-4D3A-97A7-A1EE1FC45E1E}" dt="2021-03-21T09:55:33.925" v="3" actId="20577"/>
        <pc:sldMkLst>
          <pc:docMk/>
          <pc:sldMk cId="3378354243" sldId="321"/>
        </pc:sldMkLst>
        <pc:graphicFrameChg chg="modGraphic">
          <ac:chgData name="Agustín Ruiz Martín" userId="e54b14ac-9992-4b44-bb0f-8ee7a2060432" providerId="ADAL" clId="{AA59E308-F197-4D3A-97A7-A1EE1FC45E1E}" dt="2021-03-21T09:55:33.925" v="3" actId="20577"/>
          <ac:graphicFrameMkLst>
            <pc:docMk/>
            <pc:sldMk cId="3378354243" sldId="321"/>
            <ac:graphicFrameMk id="2" creationId="{52E482CE-9C23-4A7E-BD30-B9700226302E}"/>
          </ac:graphicFrameMkLst>
        </pc:graphicFrameChg>
      </pc:sldChg>
      <pc:sldChg chg="modSp mod">
        <pc:chgData name="Agustín Ruiz Martín" userId="e54b14ac-9992-4b44-bb0f-8ee7a2060432" providerId="ADAL" clId="{AA59E308-F197-4D3A-97A7-A1EE1FC45E1E}" dt="2021-03-21T09:55:02.504" v="2" actId="1035"/>
        <pc:sldMkLst>
          <pc:docMk/>
          <pc:sldMk cId="3906450046" sldId="329"/>
        </pc:sldMkLst>
        <pc:spChg chg="mod">
          <ac:chgData name="Agustín Ruiz Martín" userId="e54b14ac-9992-4b44-bb0f-8ee7a2060432" providerId="ADAL" clId="{AA59E308-F197-4D3A-97A7-A1EE1FC45E1E}" dt="2021-03-21T09:55:02.504" v="2" actId="1035"/>
          <ac:spMkLst>
            <pc:docMk/>
            <pc:sldMk cId="3906450046" sldId="329"/>
            <ac:spMk id="8" creationId="{49A34637-F925-4AB9-B3DB-63261511371E}"/>
          </ac:spMkLst>
        </pc:spChg>
      </pc:sldChg>
      <pc:sldChg chg="modSp mod">
        <pc:chgData name="Agustín Ruiz Martín" userId="e54b14ac-9992-4b44-bb0f-8ee7a2060432" providerId="ADAL" clId="{AA59E308-F197-4D3A-97A7-A1EE1FC45E1E}" dt="2021-03-17T11:56:14.620" v="1" actId="27107"/>
        <pc:sldMkLst>
          <pc:docMk/>
          <pc:sldMk cId="362809718" sldId="337"/>
        </pc:sldMkLst>
        <pc:spChg chg="mod">
          <ac:chgData name="Agustín Ruiz Martín" userId="e54b14ac-9992-4b44-bb0f-8ee7a2060432" providerId="ADAL" clId="{AA59E308-F197-4D3A-97A7-A1EE1FC45E1E}" dt="2021-03-17T11:56:14.620" v="1" actId="27107"/>
          <ac:spMkLst>
            <pc:docMk/>
            <pc:sldMk cId="362809718" sldId="337"/>
            <ac:spMk id="4" creationId="{1016E4DC-3689-4E0A-9064-4C4CC57FE7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674D5-FC0A-4C01-8768-F4D3942B9939}" type="datetimeFigureOut">
              <a:rPr lang="es-ES" smtClean="0"/>
              <a:t>27/04/2021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B59A-1CEB-4486-BD7F-BEE33AAD65F2}" type="slidenum">
              <a:rPr lang="es-ES" smtClean="0"/>
              <a:t>‹Nº›</a:t>
            </a:fld>
            <a:endParaRPr lang="es-ES"/>
          </a:p>
        </p:txBody>
      </p:sp>
    </p:spTree>
    <p:extLst>
      <p:ext uri="{BB962C8B-B14F-4D97-AF65-F5344CB8AC3E}">
        <p14:creationId xmlns:p14="http://schemas.microsoft.com/office/powerpoint/2010/main" val="198528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a:t>
            </a:fld>
            <a:endParaRPr lang="es-ES"/>
          </a:p>
        </p:txBody>
      </p:sp>
    </p:spTree>
    <p:extLst>
      <p:ext uri="{BB962C8B-B14F-4D97-AF65-F5344CB8AC3E}">
        <p14:creationId xmlns:p14="http://schemas.microsoft.com/office/powerpoint/2010/main" val="2735503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14</a:t>
            </a:fld>
            <a:endParaRPr lang="es-ES"/>
          </a:p>
        </p:txBody>
      </p:sp>
    </p:spTree>
    <p:extLst>
      <p:ext uri="{BB962C8B-B14F-4D97-AF65-F5344CB8AC3E}">
        <p14:creationId xmlns:p14="http://schemas.microsoft.com/office/powerpoint/2010/main" val="110476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15</a:t>
            </a:fld>
            <a:endParaRPr lang="es-ES"/>
          </a:p>
        </p:txBody>
      </p:sp>
    </p:spTree>
    <p:extLst>
      <p:ext uri="{BB962C8B-B14F-4D97-AF65-F5344CB8AC3E}">
        <p14:creationId xmlns:p14="http://schemas.microsoft.com/office/powerpoint/2010/main" val="375057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16</a:t>
            </a:fld>
            <a:endParaRPr lang="es-ES"/>
          </a:p>
        </p:txBody>
      </p:sp>
    </p:spTree>
    <p:extLst>
      <p:ext uri="{BB962C8B-B14F-4D97-AF65-F5344CB8AC3E}">
        <p14:creationId xmlns:p14="http://schemas.microsoft.com/office/powerpoint/2010/main" val="1346687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17</a:t>
            </a:fld>
            <a:endParaRPr lang="es-ES"/>
          </a:p>
        </p:txBody>
      </p:sp>
    </p:spTree>
    <p:extLst>
      <p:ext uri="{BB962C8B-B14F-4D97-AF65-F5344CB8AC3E}">
        <p14:creationId xmlns:p14="http://schemas.microsoft.com/office/powerpoint/2010/main" val="83909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18</a:t>
            </a:fld>
            <a:endParaRPr lang="es-ES"/>
          </a:p>
        </p:txBody>
      </p:sp>
    </p:spTree>
    <p:extLst>
      <p:ext uri="{BB962C8B-B14F-4D97-AF65-F5344CB8AC3E}">
        <p14:creationId xmlns:p14="http://schemas.microsoft.com/office/powerpoint/2010/main" val="2391456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19</a:t>
            </a:fld>
            <a:endParaRPr lang="es-ES"/>
          </a:p>
        </p:txBody>
      </p:sp>
    </p:spTree>
    <p:extLst>
      <p:ext uri="{BB962C8B-B14F-4D97-AF65-F5344CB8AC3E}">
        <p14:creationId xmlns:p14="http://schemas.microsoft.com/office/powerpoint/2010/main" val="3601578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20</a:t>
            </a:fld>
            <a:endParaRPr lang="es-ES"/>
          </a:p>
        </p:txBody>
      </p:sp>
    </p:spTree>
    <p:extLst>
      <p:ext uri="{BB962C8B-B14F-4D97-AF65-F5344CB8AC3E}">
        <p14:creationId xmlns:p14="http://schemas.microsoft.com/office/powerpoint/2010/main" val="7855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21</a:t>
            </a:fld>
            <a:endParaRPr lang="es-ES"/>
          </a:p>
        </p:txBody>
      </p:sp>
    </p:spTree>
    <p:extLst>
      <p:ext uri="{BB962C8B-B14F-4D97-AF65-F5344CB8AC3E}">
        <p14:creationId xmlns:p14="http://schemas.microsoft.com/office/powerpoint/2010/main" val="3433946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Para la elección entre las previsiones a medio (PDM) o corto (PDC), igual que en el PAP, escojo siempre la de c/p, aunque esta sea menor.</a:t>
            </a:r>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22</a:t>
            </a:fld>
            <a:endParaRPr lang="es-ES"/>
          </a:p>
        </p:txBody>
      </p:sp>
    </p:spTree>
    <p:extLst>
      <p:ext uri="{BB962C8B-B14F-4D97-AF65-F5344CB8AC3E}">
        <p14:creationId xmlns:p14="http://schemas.microsoft.com/office/powerpoint/2010/main" val="11946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23</a:t>
            </a:fld>
            <a:endParaRPr lang="es-ES"/>
          </a:p>
        </p:txBody>
      </p:sp>
    </p:spTree>
    <p:extLst>
      <p:ext uri="{BB962C8B-B14F-4D97-AF65-F5344CB8AC3E}">
        <p14:creationId xmlns:p14="http://schemas.microsoft.com/office/powerpoint/2010/main" val="316490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a:t>
            </a:fld>
            <a:endParaRPr lang="es-ES"/>
          </a:p>
        </p:txBody>
      </p:sp>
    </p:spTree>
    <p:extLst>
      <p:ext uri="{BB962C8B-B14F-4D97-AF65-F5344CB8AC3E}">
        <p14:creationId xmlns:p14="http://schemas.microsoft.com/office/powerpoint/2010/main" val="204048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24</a:t>
            </a:fld>
            <a:endParaRPr lang="es-ES"/>
          </a:p>
        </p:txBody>
      </p:sp>
    </p:spTree>
    <p:extLst>
      <p:ext uri="{BB962C8B-B14F-4D97-AF65-F5344CB8AC3E}">
        <p14:creationId xmlns:p14="http://schemas.microsoft.com/office/powerpoint/2010/main" val="2780997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25</a:t>
            </a:fld>
            <a:endParaRPr lang="es-ES"/>
          </a:p>
        </p:txBody>
      </p:sp>
    </p:spTree>
    <p:extLst>
      <p:ext uri="{BB962C8B-B14F-4D97-AF65-F5344CB8AC3E}">
        <p14:creationId xmlns:p14="http://schemas.microsoft.com/office/powerpoint/2010/main" val="110951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26</a:t>
            </a:fld>
            <a:endParaRPr lang="es-ES"/>
          </a:p>
        </p:txBody>
      </p:sp>
    </p:spTree>
    <p:extLst>
      <p:ext uri="{BB962C8B-B14F-4D97-AF65-F5344CB8AC3E}">
        <p14:creationId xmlns:p14="http://schemas.microsoft.com/office/powerpoint/2010/main" val="220416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27</a:t>
            </a:fld>
            <a:endParaRPr lang="es-ES"/>
          </a:p>
        </p:txBody>
      </p:sp>
    </p:spTree>
    <p:extLst>
      <p:ext uri="{BB962C8B-B14F-4D97-AF65-F5344CB8AC3E}">
        <p14:creationId xmlns:p14="http://schemas.microsoft.com/office/powerpoint/2010/main" val="4076296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29</a:t>
            </a:fld>
            <a:endParaRPr lang="es-ES"/>
          </a:p>
        </p:txBody>
      </p:sp>
    </p:spTree>
    <p:extLst>
      <p:ext uri="{BB962C8B-B14F-4D97-AF65-F5344CB8AC3E}">
        <p14:creationId xmlns:p14="http://schemas.microsoft.com/office/powerpoint/2010/main" val="178397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30</a:t>
            </a:fld>
            <a:endParaRPr lang="es-ES"/>
          </a:p>
        </p:txBody>
      </p:sp>
    </p:spTree>
    <p:extLst>
      <p:ext uri="{BB962C8B-B14F-4D97-AF65-F5344CB8AC3E}">
        <p14:creationId xmlns:p14="http://schemas.microsoft.com/office/powerpoint/2010/main" val="3652129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31</a:t>
            </a:fld>
            <a:endParaRPr lang="es-ES"/>
          </a:p>
        </p:txBody>
      </p:sp>
    </p:spTree>
    <p:extLst>
      <p:ext uri="{BB962C8B-B14F-4D97-AF65-F5344CB8AC3E}">
        <p14:creationId xmlns:p14="http://schemas.microsoft.com/office/powerpoint/2010/main" val="783035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u="sng"/>
              <a:t>IMPORTANTE</a:t>
            </a:r>
            <a:r>
              <a:rPr lang="es-ES" sz="1200"/>
              <a:t>: </a:t>
            </a:r>
            <a:r>
              <a:rPr lang="es-ES" sz="1200" i="1"/>
              <a:t>uap i+1</a:t>
            </a:r>
            <a:r>
              <a:rPr lang="es-ES" sz="1200"/>
              <a:t> significa las </a:t>
            </a:r>
            <a:r>
              <a:rPr lang="es-ES" sz="1200" i="1"/>
              <a:t>uap</a:t>
            </a:r>
            <a:r>
              <a:rPr lang="es-ES" sz="1200"/>
              <a:t> de la siguiente operación a procesar:  </a:t>
            </a:r>
            <a:r>
              <a:rPr lang="es-ES" sz="1200" b="1" i="1"/>
              <a:t>uap </a:t>
            </a:r>
            <a:r>
              <a:rPr lang="es-ES" sz="900" b="1" i="1"/>
              <a:t>i+1</a:t>
            </a:r>
            <a:r>
              <a:rPr lang="es-ES" sz="1200" b="1" i="1"/>
              <a:t> = uap </a:t>
            </a:r>
            <a:r>
              <a:rPr lang="es-ES" sz="900" b="1" i="1"/>
              <a:t>siguiente i</a:t>
            </a:r>
            <a:endParaRPr lang="es-ES" sz="900" b="1"/>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32</a:t>
            </a:fld>
            <a:endParaRPr lang="es-ES"/>
          </a:p>
        </p:txBody>
      </p:sp>
    </p:spTree>
    <p:extLst>
      <p:ext uri="{BB962C8B-B14F-4D97-AF65-F5344CB8AC3E}">
        <p14:creationId xmlns:p14="http://schemas.microsoft.com/office/powerpoint/2010/main" val="4214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33</a:t>
            </a:fld>
            <a:endParaRPr lang="es-ES"/>
          </a:p>
        </p:txBody>
      </p:sp>
    </p:spTree>
    <p:extLst>
      <p:ext uri="{BB962C8B-B14F-4D97-AF65-F5344CB8AC3E}">
        <p14:creationId xmlns:p14="http://schemas.microsoft.com/office/powerpoint/2010/main" val="138681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34</a:t>
            </a:fld>
            <a:endParaRPr lang="es-ES"/>
          </a:p>
        </p:txBody>
      </p:sp>
    </p:spTree>
    <p:extLst>
      <p:ext uri="{BB962C8B-B14F-4D97-AF65-F5344CB8AC3E}">
        <p14:creationId xmlns:p14="http://schemas.microsoft.com/office/powerpoint/2010/main" val="31885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6</a:t>
            </a:fld>
            <a:endParaRPr lang="es-ES"/>
          </a:p>
        </p:txBody>
      </p:sp>
    </p:spTree>
    <p:extLst>
      <p:ext uri="{BB962C8B-B14F-4D97-AF65-F5344CB8AC3E}">
        <p14:creationId xmlns:p14="http://schemas.microsoft.com/office/powerpoint/2010/main" val="2712626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35</a:t>
            </a:fld>
            <a:endParaRPr lang="es-ES"/>
          </a:p>
        </p:txBody>
      </p:sp>
    </p:spTree>
    <p:extLst>
      <p:ext uri="{BB962C8B-B14F-4D97-AF65-F5344CB8AC3E}">
        <p14:creationId xmlns:p14="http://schemas.microsoft.com/office/powerpoint/2010/main" val="413107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36</a:t>
            </a:fld>
            <a:endParaRPr lang="es-ES"/>
          </a:p>
        </p:txBody>
      </p:sp>
    </p:spTree>
    <p:extLst>
      <p:ext uri="{BB962C8B-B14F-4D97-AF65-F5344CB8AC3E}">
        <p14:creationId xmlns:p14="http://schemas.microsoft.com/office/powerpoint/2010/main" val="3797975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37</a:t>
            </a:fld>
            <a:endParaRPr lang="es-ES"/>
          </a:p>
        </p:txBody>
      </p:sp>
    </p:spTree>
    <p:extLst>
      <p:ext uri="{BB962C8B-B14F-4D97-AF65-F5344CB8AC3E}">
        <p14:creationId xmlns:p14="http://schemas.microsoft.com/office/powerpoint/2010/main" val="328641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38</a:t>
            </a:fld>
            <a:endParaRPr lang="es-ES"/>
          </a:p>
        </p:txBody>
      </p:sp>
    </p:spTree>
    <p:extLst>
      <p:ext uri="{BB962C8B-B14F-4D97-AF65-F5344CB8AC3E}">
        <p14:creationId xmlns:p14="http://schemas.microsoft.com/office/powerpoint/2010/main" val="54989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39</a:t>
            </a:fld>
            <a:endParaRPr lang="es-ES"/>
          </a:p>
        </p:txBody>
      </p:sp>
    </p:spTree>
    <p:extLst>
      <p:ext uri="{BB962C8B-B14F-4D97-AF65-F5344CB8AC3E}">
        <p14:creationId xmlns:p14="http://schemas.microsoft.com/office/powerpoint/2010/main" val="2051810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40</a:t>
            </a:fld>
            <a:endParaRPr lang="es-ES"/>
          </a:p>
        </p:txBody>
      </p:sp>
    </p:spTree>
    <p:extLst>
      <p:ext uri="{BB962C8B-B14F-4D97-AF65-F5344CB8AC3E}">
        <p14:creationId xmlns:p14="http://schemas.microsoft.com/office/powerpoint/2010/main" val="2220962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41</a:t>
            </a:fld>
            <a:endParaRPr lang="es-ES"/>
          </a:p>
        </p:txBody>
      </p:sp>
    </p:spTree>
    <p:extLst>
      <p:ext uri="{BB962C8B-B14F-4D97-AF65-F5344CB8AC3E}">
        <p14:creationId xmlns:p14="http://schemas.microsoft.com/office/powerpoint/2010/main" val="2436450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42</a:t>
            </a:fld>
            <a:endParaRPr lang="es-ES"/>
          </a:p>
        </p:txBody>
      </p:sp>
    </p:spTree>
    <p:extLst>
      <p:ext uri="{BB962C8B-B14F-4D97-AF65-F5344CB8AC3E}">
        <p14:creationId xmlns:p14="http://schemas.microsoft.com/office/powerpoint/2010/main" val="2084066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43</a:t>
            </a:fld>
            <a:endParaRPr lang="es-ES"/>
          </a:p>
        </p:txBody>
      </p:sp>
    </p:spTree>
    <p:extLst>
      <p:ext uri="{BB962C8B-B14F-4D97-AF65-F5344CB8AC3E}">
        <p14:creationId xmlns:p14="http://schemas.microsoft.com/office/powerpoint/2010/main" val="2807827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44</a:t>
            </a:fld>
            <a:endParaRPr lang="es-ES"/>
          </a:p>
        </p:txBody>
      </p:sp>
    </p:spTree>
    <p:extLst>
      <p:ext uri="{BB962C8B-B14F-4D97-AF65-F5344CB8AC3E}">
        <p14:creationId xmlns:p14="http://schemas.microsoft.com/office/powerpoint/2010/main" val="225436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7</a:t>
            </a:fld>
            <a:endParaRPr lang="es-ES"/>
          </a:p>
        </p:txBody>
      </p:sp>
    </p:spTree>
    <p:extLst>
      <p:ext uri="{BB962C8B-B14F-4D97-AF65-F5344CB8AC3E}">
        <p14:creationId xmlns:p14="http://schemas.microsoft.com/office/powerpoint/2010/main" val="4149675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45</a:t>
            </a:fld>
            <a:endParaRPr lang="es-ES"/>
          </a:p>
        </p:txBody>
      </p:sp>
    </p:spTree>
    <p:extLst>
      <p:ext uri="{BB962C8B-B14F-4D97-AF65-F5344CB8AC3E}">
        <p14:creationId xmlns:p14="http://schemas.microsoft.com/office/powerpoint/2010/main" val="2609698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46</a:t>
            </a:fld>
            <a:endParaRPr lang="es-ES"/>
          </a:p>
        </p:txBody>
      </p:sp>
    </p:spTree>
    <p:extLst>
      <p:ext uri="{BB962C8B-B14F-4D97-AF65-F5344CB8AC3E}">
        <p14:creationId xmlns:p14="http://schemas.microsoft.com/office/powerpoint/2010/main" val="174698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47</a:t>
            </a:fld>
            <a:endParaRPr lang="es-ES"/>
          </a:p>
        </p:txBody>
      </p:sp>
    </p:spTree>
    <p:extLst>
      <p:ext uri="{BB962C8B-B14F-4D97-AF65-F5344CB8AC3E}">
        <p14:creationId xmlns:p14="http://schemas.microsoft.com/office/powerpoint/2010/main" val="2574318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48</a:t>
            </a:fld>
            <a:endParaRPr lang="es-ES"/>
          </a:p>
        </p:txBody>
      </p:sp>
    </p:spTree>
    <p:extLst>
      <p:ext uri="{BB962C8B-B14F-4D97-AF65-F5344CB8AC3E}">
        <p14:creationId xmlns:p14="http://schemas.microsoft.com/office/powerpoint/2010/main" val="3718634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50</a:t>
            </a:fld>
            <a:endParaRPr lang="es-ES"/>
          </a:p>
        </p:txBody>
      </p:sp>
    </p:spTree>
    <p:extLst>
      <p:ext uri="{BB962C8B-B14F-4D97-AF65-F5344CB8AC3E}">
        <p14:creationId xmlns:p14="http://schemas.microsoft.com/office/powerpoint/2010/main" val="3894525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51</a:t>
            </a:fld>
            <a:endParaRPr lang="es-ES"/>
          </a:p>
        </p:txBody>
      </p:sp>
    </p:spTree>
    <p:extLst>
      <p:ext uri="{BB962C8B-B14F-4D97-AF65-F5344CB8AC3E}">
        <p14:creationId xmlns:p14="http://schemas.microsoft.com/office/powerpoint/2010/main" val="2249586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52</a:t>
            </a:fld>
            <a:endParaRPr lang="es-ES"/>
          </a:p>
        </p:txBody>
      </p:sp>
    </p:spTree>
    <p:extLst>
      <p:ext uri="{BB962C8B-B14F-4D97-AF65-F5344CB8AC3E}">
        <p14:creationId xmlns:p14="http://schemas.microsoft.com/office/powerpoint/2010/main" val="239036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8</a:t>
            </a:fld>
            <a:endParaRPr lang="es-ES"/>
          </a:p>
        </p:txBody>
      </p:sp>
    </p:spTree>
    <p:extLst>
      <p:ext uri="{BB962C8B-B14F-4D97-AF65-F5344CB8AC3E}">
        <p14:creationId xmlns:p14="http://schemas.microsoft.com/office/powerpoint/2010/main" val="300616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9</a:t>
            </a:fld>
            <a:endParaRPr lang="es-ES"/>
          </a:p>
        </p:txBody>
      </p:sp>
    </p:spTree>
    <p:extLst>
      <p:ext uri="{BB962C8B-B14F-4D97-AF65-F5344CB8AC3E}">
        <p14:creationId xmlns:p14="http://schemas.microsoft.com/office/powerpoint/2010/main" val="176325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10</a:t>
            </a:fld>
            <a:endParaRPr lang="es-ES"/>
          </a:p>
        </p:txBody>
      </p:sp>
    </p:spTree>
    <p:extLst>
      <p:ext uri="{BB962C8B-B14F-4D97-AF65-F5344CB8AC3E}">
        <p14:creationId xmlns:p14="http://schemas.microsoft.com/office/powerpoint/2010/main" val="321862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11</a:t>
            </a:fld>
            <a:endParaRPr lang="es-ES"/>
          </a:p>
        </p:txBody>
      </p:sp>
    </p:spTree>
    <p:extLst>
      <p:ext uri="{BB962C8B-B14F-4D97-AF65-F5344CB8AC3E}">
        <p14:creationId xmlns:p14="http://schemas.microsoft.com/office/powerpoint/2010/main" val="148801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3C4B59A-1CEB-4486-BD7F-BEE33AAD65F2}" type="slidenum">
              <a:rPr lang="es-ES" smtClean="0"/>
              <a:t>13</a:t>
            </a:fld>
            <a:endParaRPr lang="es-ES"/>
          </a:p>
        </p:txBody>
      </p:sp>
    </p:spTree>
    <p:extLst>
      <p:ext uri="{BB962C8B-B14F-4D97-AF65-F5344CB8AC3E}">
        <p14:creationId xmlns:p14="http://schemas.microsoft.com/office/powerpoint/2010/main" val="284103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27/04/2021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30909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27/04/2021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216160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27/04/2021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1265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8B9774F-B846-49AC-88BB-6519B05BE452}" type="datetimeFigureOut">
              <a:rPr lang="es-ES" smtClean="0"/>
              <a:t>27/04/2021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04377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8B9774F-B846-49AC-88BB-6519B05BE452}" type="datetimeFigureOut">
              <a:rPr lang="es-ES" smtClean="0"/>
              <a:t>27/04/2021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403043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8B9774F-B846-49AC-88BB-6519B05BE452}" type="datetimeFigureOut">
              <a:rPr lang="es-ES" smtClean="0"/>
              <a:t>27/04/2021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96040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8B9774F-B846-49AC-88BB-6519B05BE452}" type="datetimeFigureOut">
              <a:rPr lang="es-ES" smtClean="0"/>
              <a:t>27/04/2021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81781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8B9774F-B846-49AC-88BB-6519B05BE452}" type="datetimeFigureOut">
              <a:rPr lang="es-ES" smtClean="0"/>
              <a:t>27/04/2021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354517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8B9774F-B846-49AC-88BB-6519B05BE452}" type="datetimeFigureOut">
              <a:rPr lang="es-ES" smtClean="0"/>
              <a:t>27/04/2021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18677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27/04/2021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29715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8B9774F-B846-49AC-88BB-6519B05BE452}" type="datetimeFigureOut">
              <a:rPr lang="es-ES" smtClean="0"/>
              <a:t>27/04/2021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A6CF9573-E530-4011-A232-62230E0489EB}" type="slidenum">
              <a:rPr lang="es-ES" smtClean="0"/>
              <a:t>‹Nº›</a:t>
            </a:fld>
            <a:endParaRPr lang="es-ES"/>
          </a:p>
        </p:txBody>
      </p:sp>
    </p:spTree>
    <p:extLst>
      <p:ext uri="{BB962C8B-B14F-4D97-AF65-F5344CB8AC3E}">
        <p14:creationId xmlns:p14="http://schemas.microsoft.com/office/powerpoint/2010/main" val="172923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9774F-B846-49AC-88BB-6519B05BE452}" type="datetimeFigureOut">
              <a:rPr lang="es-ES" smtClean="0"/>
              <a:t>27/04/2021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F9573-E530-4011-A232-62230E0489EB}" type="slidenum">
              <a:rPr lang="es-ES" smtClean="0"/>
              <a:t>‹Nº›</a:t>
            </a:fld>
            <a:endParaRPr lang="es-ES"/>
          </a:p>
        </p:txBody>
      </p:sp>
    </p:spTree>
    <p:extLst>
      <p:ext uri="{BB962C8B-B14F-4D97-AF65-F5344CB8AC3E}">
        <p14:creationId xmlns:p14="http://schemas.microsoft.com/office/powerpoint/2010/main" val="1726590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package" Target="../embeddings/Microsoft_Excel_Worksheet.xlsx"/><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package" Target="../embeddings/Microsoft_Excel_Worksheet1.xlsx"/></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image" Target="../media/image4.png"/><Relationship Id="rId7"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package" Target="../embeddings/Microsoft_Excel_Worksheet2.xlsx"/><Relationship Id="rId11" Type="http://schemas.openxmlformats.org/officeDocument/2006/relationships/image" Target="../media/image25.emf"/><Relationship Id="rId5" Type="http://schemas.openxmlformats.org/officeDocument/2006/relationships/image" Target="../media/image19.svg"/><Relationship Id="rId10" Type="http://schemas.openxmlformats.org/officeDocument/2006/relationships/package" Target="../embeddings/Microsoft_Excel_Worksheet4.xlsx"/><Relationship Id="rId4" Type="http://schemas.openxmlformats.org/officeDocument/2006/relationships/image" Target="../media/image18.png"/><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package" Target="../embeddings/Microsoft_Excel_Worksheet5.xlsx"/></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package" Target="../embeddings/Microsoft_Excel_Worksheet6.xlsx"/></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package" Target="../embeddings/Microsoft_Excel_Worksheet7.xlsx"/></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9.sv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package" Target="../embeddings/Microsoft_Excel_Worksheet10.xlsx"/><Relationship Id="rId3" Type="http://schemas.openxmlformats.org/officeDocument/2006/relationships/image" Target="../media/image4.png"/><Relationship Id="rId7"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package" Target="../embeddings/Microsoft_Excel_Worksheet9.xlsx"/><Relationship Id="rId5" Type="http://schemas.openxmlformats.org/officeDocument/2006/relationships/image" Target="../media/image35.emf"/><Relationship Id="rId4" Type="http://schemas.openxmlformats.org/officeDocument/2006/relationships/package" Target="../embeddings/Microsoft_Excel_Worksheet8.xlsx"/><Relationship Id="rId9"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package" Target="../embeddings/Microsoft_Excel_Worksheet11.xlsx"/></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package" Target="../embeddings/Microsoft_Excel_Worksheet12.xlsx"/></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package" Target="../embeddings/Microsoft_Excel_Worksheet13.xlsx"/><Relationship Id="rId5" Type="http://schemas.openxmlformats.org/officeDocument/2006/relationships/image" Target="../media/image19.sv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package" Target="../embeddings/Microsoft_Excel_Worksheet14.xlsx"/></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package" Target="../embeddings/Microsoft_Excel_Worksheet15.xlsx"/></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package" Target="../embeddings/Microsoft_Excel_Worksheet16.xlsx"/></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package" Target="../embeddings/Microsoft_Excel_Worksheet17.xlsx"/><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grpSp>
        <p:nvGrpSpPr>
          <p:cNvPr id="3" name="Grupo 2">
            <a:extLst>
              <a:ext uri="{FF2B5EF4-FFF2-40B4-BE49-F238E27FC236}">
                <a16:creationId xmlns:a16="http://schemas.microsoft.com/office/drawing/2014/main" id="{CC539DB3-8DF4-4469-A847-D4F49101BF46}"/>
              </a:ext>
            </a:extLst>
          </p:cNvPr>
          <p:cNvGrpSpPr/>
          <p:nvPr/>
        </p:nvGrpSpPr>
        <p:grpSpPr>
          <a:xfrm>
            <a:off x="6096000" y="1247775"/>
            <a:ext cx="6026069" cy="4022400"/>
            <a:chOff x="6096000" y="1247775"/>
            <a:chExt cx="6026069" cy="4022400"/>
          </a:xfrm>
        </p:grpSpPr>
        <p:pic>
          <p:nvPicPr>
            <p:cNvPr id="6" name="Imagen 5">
              <a:extLst>
                <a:ext uri="{FF2B5EF4-FFF2-40B4-BE49-F238E27FC236}">
                  <a16:creationId xmlns:a16="http://schemas.microsoft.com/office/drawing/2014/main" id="{76449F21-1CC2-4750-90B6-D9C241D42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247775"/>
              <a:ext cx="6026069" cy="4022400"/>
            </a:xfrm>
            <a:prstGeom prst="rect">
              <a:avLst/>
            </a:prstGeom>
          </p:spPr>
        </p:pic>
        <p:sp>
          <p:nvSpPr>
            <p:cNvPr id="8" name="CuadroTexto 7">
              <a:extLst>
                <a:ext uri="{FF2B5EF4-FFF2-40B4-BE49-F238E27FC236}">
                  <a16:creationId xmlns:a16="http://schemas.microsoft.com/office/drawing/2014/main" id="{9AF63B4B-7519-43F3-8A90-FFBB58E31D5E}"/>
                </a:ext>
              </a:extLst>
            </p:cNvPr>
            <p:cNvSpPr txBox="1"/>
            <p:nvPr/>
          </p:nvSpPr>
          <p:spPr>
            <a:xfrm>
              <a:off x="7027918" y="4522742"/>
              <a:ext cx="1863908" cy="338554"/>
            </a:xfrm>
            <a:prstGeom prst="rect">
              <a:avLst/>
            </a:prstGeom>
            <a:solidFill>
              <a:schemeClr val="tx1"/>
            </a:solidFill>
          </p:spPr>
          <p:txBody>
            <a:bodyPr wrap="none" rtlCol="0">
              <a:spAutoFit/>
            </a:bodyPr>
            <a:lstStyle/>
            <a:p>
              <a:pPr algn="ctr"/>
              <a:r>
                <a:rPr lang="es-ES" sz="1600" b="1">
                  <a:solidFill>
                    <a:schemeClr val="bg1"/>
                  </a:solidFill>
                </a:rPr>
                <a:t>Agustín Ruiz Martín</a:t>
              </a:r>
            </a:p>
          </p:txBody>
        </p:sp>
      </p:grpSp>
      <p:sp>
        <p:nvSpPr>
          <p:cNvPr id="12" name="Título 1">
            <a:extLst>
              <a:ext uri="{FF2B5EF4-FFF2-40B4-BE49-F238E27FC236}">
                <a16:creationId xmlns:a16="http://schemas.microsoft.com/office/drawing/2014/main" id="{128FAC81-A1F6-454B-A805-3943A7CE848D}"/>
              </a:ext>
            </a:extLst>
          </p:cNvPr>
          <p:cNvSpPr>
            <a:spLocks noGrp="1"/>
          </p:cNvSpPr>
          <p:nvPr>
            <p:ph type="title"/>
          </p:nvPr>
        </p:nvSpPr>
        <p:spPr>
          <a:xfrm>
            <a:off x="1169001" y="2099147"/>
            <a:ext cx="2570882" cy="782095"/>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b="1" kern="1200">
                <a:solidFill>
                  <a:srgbClr val="FFFFFF"/>
                </a:solidFill>
                <a:latin typeface="+mj-lt"/>
                <a:ea typeface="+mj-ea"/>
                <a:cs typeface="+mj-cs"/>
              </a:rPr>
              <a:t>TEMA 4</a:t>
            </a:r>
          </a:p>
        </p:txBody>
      </p:sp>
      <p:sp>
        <p:nvSpPr>
          <p:cNvPr id="13" name="CuadroTexto 12">
            <a:extLst>
              <a:ext uri="{FF2B5EF4-FFF2-40B4-BE49-F238E27FC236}">
                <a16:creationId xmlns:a16="http://schemas.microsoft.com/office/drawing/2014/main" id="{0412BAE2-B37E-4742-9A95-0BA9879FA4F5}"/>
              </a:ext>
            </a:extLst>
          </p:cNvPr>
          <p:cNvSpPr txBox="1"/>
          <p:nvPr/>
        </p:nvSpPr>
        <p:spPr>
          <a:xfrm>
            <a:off x="0" y="2781419"/>
            <a:ext cx="4908884"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000">
                <a:solidFill>
                  <a:srgbClr val="FFFFFF"/>
                </a:solidFill>
              </a:rPr>
              <a:t>LA PROGRAMACIÓN MAESTRA</a:t>
            </a:r>
            <a:endParaRPr lang="en-US" sz="2000" kern="1200">
              <a:solidFill>
                <a:srgbClr val="FFFFFF"/>
              </a:solidFill>
              <a:latin typeface="+mn-lt"/>
              <a:ea typeface="+mn-ea"/>
              <a:cs typeface="+mn-cs"/>
            </a:endParaRPr>
          </a:p>
        </p:txBody>
      </p:sp>
      <p:pic>
        <p:nvPicPr>
          <p:cNvPr id="14" name="Picture 2" descr="Resultado de imagen de LOGO URJC&quot;">
            <a:extLst>
              <a:ext uri="{FF2B5EF4-FFF2-40B4-BE49-F238E27FC236}">
                <a16:creationId xmlns:a16="http://schemas.microsoft.com/office/drawing/2014/main" id="{B10C0BE2-7FAA-4469-A6BB-E57F8FCB80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994" y="5093891"/>
            <a:ext cx="1910896" cy="821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FE510BC9-D447-4CE5-9764-2CC60DABC19D}"/>
              </a:ext>
            </a:extLst>
          </p:cNvPr>
          <p:cNvSpPr txBox="1"/>
          <p:nvPr/>
        </p:nvSpPr>
        <p:spPr>
          <a:xfrm>
            <a:off x="-28423" y="4775960"/>
            <a:ext cx="4908884" cy="40895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s-ES">
                <a:solidFill>
                  <a:srgbClr val="FFFFFF"/>
                </a:solidFill>
              </a:rPr>
              <a:t>Grado en Ingeniería en Organización Industrial</a:t>
            </a:r>
            <a:endParaRPr lang="es-ES" kern="1200">
              <a:solidFill>
                <a:srgbClr val="FFFFFF"/>
              </a:solidFill>
              <a:latin typeface="+mn-lt"/>
              <a:ea typeface="+mn-ea"/>
              <a:cs typeface="+mn-cs"/>
            </a:endParaRPr>
          </a:p>
        </p:txBody>
      </p:sp>
    </p:spTree>
    <p:extLst>
      <p:ext uri="{BB962C8B-B14F-4D97-AF65-F5344CB8AC3E}">
        <p14:creationId xmlns:p14="http://schemas.microsoft.com/office/powerpoint/2010/main" val="9958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89" name="Rectángulo 88">
            <a:extLst>
              <a:ext uri="{FF2B5EF4-FFF2-40B4-BE49-F238E27FC236}">
                <a16:creationId xmlns:a16="http://schemas.microsoft.com/office/drawing/2014/main" id="{2A765294-7A30-4763-9434-999284D44E42}"/>
              </a:ext>
            </a:extLst>
          </p:cNvPr>
          <p:cNvSpPr/>
          <p:nvPr/>
        </p:nvSpPr>
        <p:spPr>
          <a:xfrm>
            <a:off x="1" y="718400"/>
            <a:ext cx="12191998" cy="1200329"/>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Puesto que el horizonte de planificación de cualquier plan ha de ser al menos igual al tiempo requerido para su ejecución, el horizonte mínimo de planificación del PMP ha de ser igual al mayor de los tiempos de suministro acumulados o totales de los componentes que contiene.</a:t>
            </a:r>
          </a:p>
        </p:txBody>
      </p:sp>
      <p:sp>
        <p:nvSpPr>
          <p:cNvPr id="8" name="Rectángulo 7">
            <a:extLst>
              <a:ext uri="{FF2B5EF4-FFF2-40B4-BE49-F238E27FC236}">
                <a16:creationId xmlns:a16="http://schemas.microsoft.com/office/drawing/2014/main" id="{EEF2FD5C-CCF4-4A11-B7FF-F0802C9C153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4.1.2. HORIZONTE DE PLANIFICACIÓN </a:t>
            </a:r>
          </a:p>
        </p:txBody>
      </p:sp>
      <p:sp>
        <p:nvSpPr>
          <p:cNvPr id="83" name="Rectangle 84">
            <a:extLst>
              <a:ext uri="{FF2B5EF4-FFF2-40B4-BE49-F238E27FC236}">
                <a16:creationId xmlns:a16="http://schemas.microsoft.com/office/drawing/2014/main" id="{76A91DD7-C69B-483D-B407-07AF5633B10B}"/>
              </a:ext>
            </a:extLst>
          </p:cNvPr>
          <p:cNvSpPr>
            <a:spLocks noChangeArrowheads="1"/>
          </p:cNvSpPr>
          <p:nvPr/>
        </p:nvSpPr>
        <p:spPr bwMode="auto">
          <a:xfrm>
            <a:off x="1606430" y="2286576"/>
            <a:ext cx="8815234" cy="738664"/>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p>
            <a:pPr marL="0" marR="0" lvl="0" indent="0" defTabSz="914400" eaLnBrk="0" fontAlgn="base" latinLnBrk="0" hangingPunct="0">
              <a:spcBef>
                <a:spcPct val="0"/>
              </a:spcBef>
              <a:spcAft>
                <a:spcPct val="0"/>
              </a:spcAft>
              <a:buClrTx/>
              <a:buSzTx/>
              <a:buFontTx/>
              <a:buNone/>
              <a:tabLst/>
              <a:defRPr/>
            </a:pPr>
            <a:r>
              <a:rPr kumimoji="0" lang="es-ES" sz="2400" b="0" i="1" u="none" strike="noStrike" kern="0" cap="none" spc="0" normalizeH="0" baseline="0" noProof="0">
                <a:ln>
                  <a:noFill/>
                </a:ln>
                <a:solidFill>
                  <a:srgbClr val="000000"/>
                </a:solidFill>
                <a:effectLst/>
                <a:uLnTx/>
                <a:uFillTx/>
                <a:cs typeface="Arial" panose="020B0604020202020204" pitchFamily="34" charset="0"/>
              </a:rPr>
              <a:t>HP</a:t>
            </a:r>
            <a:r>
              <a:rPr kumimoji="0" lang="es-ES" sz="2400" b="0" i="0" u="none" strike="noStrike" kern="0" cap="none" spc="0" normalizeH="0" baseline="0" noProof="0">
                <a:ln>
                  <a:noFill/>
                </a:ln>
                <a:solidFill>
                  <a:srgbClr val="000000"/>
                </a:solidFill>
                <a:effectLst/>
                <a:uLnTx/>
                <a:uFillTx/>
                <a:cs typeface="Arial" panose="020B0604020202020204" pitchFamily="34" charset="0"/>
              </a:rPr>
              <a:t> Mínimo = mayor </a:t>
            </a:r>
            <a:r>
              <a:rPr kumimoji="0" lang="es-ES" sz="2400" b="0" i="1" u="none" strike="noStrike" kern="0" cap="none" spc="0" normalizeH="0" baseline="0" noProof="0">
                <a:ln>
                  <a:noFill/>
                </a:ln>
                <a:solidFill>
                  <a:srgbClr val="000000"/>
                </a:solidFill>
                <a:effectLst/>
                <a:uLnTx/>
                <a:uFillTx/>
                <a:cs typeface="Arial" panose="020B0604020202020204" pitchFamily="34" charset="0"/>
              </a:rPr>
              <a:t>TS</a:t>
            </a:r>
            <a:r>
              <a:rPr kumimoji="0" lang="es-ES" sz="2400" b="0" i="0" u="none" strike="noStrike" kern="0" cap="none" spc="0" normalizeH="0" baseline="0" noProof="0">
                <a:ln>
                  <a:noFill/>
                </a:ln>
                <a:solidFill>
                  <a:srgbClr val="000000"/>
                </a:solidFill>
                <a:effectLst/>
                <a:uLnTx/>
                <a:uFillTx/>
                <a:cs typeface="Arial" panose="020B0604020202020204" pitchFamily="34" charset="0"/>
              </a:rPr>
              <a:t> acumulado de los </a:t>
            </a:r>
            <a:r>
              <a:rPr lang="es-ES" sz="2400" kern="0">
                <a:solidFill>
                  <a:srgbClr val="000000"/>
                </a:solidFill>
                <a:cs typeface="Arial" panose="020B0604020202020204" pitchFamily="34" charset="0"/>
              </a:rPr>
              <a:t>componentes</a:t>
            </a:r>
            <a:r>
              <a:rPr kumimoji="0" lang="es-ES" sz="2400" b="0" i="0" u="none" strike="noStrike" kern="0" cap="none" spc="0" normalizeH="0" baseline="0" noProof="0">
                <a:ln>
                  <a:noFill/>
                </a:ln>
                <a:solidFill>
                  <a:srgbClr val="000000"/>
                </a:solidFill>
                <a:effectLst/>
                <a:uLnTx/>
                <a:uFillTx/>
                <a:cs typeface="Arial" panose="020B0604020202020204" pitchFamily="34" charset="0"/>
              </a:rPr>
              <a:t> programados</a:t>
            </a:r>
          </a:p>
          <a:p>
            <a:pPr marL="0" marR="0" lvl="0" indent="0" defTabSz="914400" eaLnBrk="0" fontAlgn="base" latinLnBrk="0" hangingPunct="0">
              <a:spcBef>
                <a:spcPct val="0"/>
              </a:spcBef>
              <a:spcAft>
                <a:spcPct val="0"/>
              </a:spcAft>
              <a:buClrTx/>
              <a:buSzTx/>
              <a:buFontTx/>
              <a:buNone/>
              <a:tabLst/>
              <a:defRPr/>
            </a:pPr>
            <a:r>
              <a:rPr lang="es-ES" sz="1600" kern="0">
                <a:solidFill>
                  <a:srgbClr val="000000"/>
                </a:solidFill>
                <a:cs typeface="Arial" panose="020B0604020202020204" pitchFamily="34" charset="0"/>
              </a:rPr>
              <a:t>			        </a:t>
            </a:r>
            <a:r>
              <a:rPr lang="es-ES" kern="0">
                <a:solidFill>
                  <a:srgbClr val="000000"/>
                </a:solidFill>
                <a:cs typeface="Arial" panose="020B0604020202020204" pitchFamily="34" charset="0"/>
              </a:rPr>
              <a:t>(ciclo total de fabricación del producto)</a:t>
            </a:r>
            <a:endParaRPr kumimoji="0" lang="es-ES" i="0" u="none" strike="noStrike" kern="0" cap="none" spc="0" normalizeH="0" baseline="0" noProof="0">
              <a:ln>
                <a:noFill/>
              </a:ln>
              <a:solidFill>
                <a:srgbClr val="000000"/>
              </a:solidFill>
              <a:effectLst/>
              <a:uLnTx/>
              <a:uFillTx/>
              <a:cs typeface="Arial" panose="020B0604020202020204" pitchFamily="34" charset="0"/>
            </a:endParaRPr>
          </a:p>
        </p:txBody>
      </p:sp>
      <p:cxnSp>
        <p:nvCxnSpPr>
          <p:cNvPr id="85" name="23 Conector recto">
            <a:extLst>
              <a:ext uri="{FF2B5EF4-FFF2-40B4-BE49-F238E27FC236}">
                <a16:creationId xmlns:a16="http://schemas.microsoft.com/office/drawing/2014/main" id="{00BB7783-ED69-4E4C-943C-801B04C004B6}"/>
              </a:ext>
            </a:extLst>
          </p:cNvPr>
          <p:cNvCxnSpPr/>
          <p:nvPr/>
        </p:nvCxnSpPr>
        <p:spPr bwMode="auto">
          <a:xfrm rot="5400000">
            <a:off x="6014369" y="4625248"/>
            <a:ext cx="1547813" cy="1588"/>
          </a:xfrm>
          <a:prstGeom prst="line">
            <a:avLst/>
          </a:prstGeom>
          <a:noFill/>
          <a:ln w="19050" cap="flat" cmpd="sng" algn="ctr">
            <a:solidFill>
              <a:srgbClr val="002060"/>
            </a:solidFill>
            <a:prstDash val="sysDash"/>
          </a:ln>
          <a:effectLst/>
        </p:spPr>
      </p:cxnSp>
      <p:cxnSp>
        <p:nvCxnSpPr>
          <p:cNvPr id="86" name="24 Conector recto">
            <a:extLst>
              <a:ext uri="{FF2B5EF4-FFF2-40B4-BE49-F238E27FC236}">
                <a16:creationId xmlns:a16="http://schemas.microsoft.com/office/drawing/2014/main" id="{F377BEA4-E16C-44F1-ABC8-5BD292EBBF99}"/>
              </a:ext>
            </a:extLst>
          </p:cNvPr>
          <p:cNvCxnSpPr/>
          <p:nvPr/>
        </p:nvCxnSpPr>
        <p:spPr bwMode="auto">
          <a:xfrm rot="5400000">
            <a:off x="6550944" y="4625248"/>
            <a:ext cx="1547813" cy="1588"/>
          </a:xfrm>
          <a:prstGeom prst="line">
            <a:avLst/>
          </a:prstGeom>
          <a:noFill/>
          <a:ln w="19050" cap="flat" cmpd="sng" algn="ctr">
            <a:solidFill>
              <a:srgbClr val="002060"/>
            </a:solidFill>
            <a:prstDash val="sysDash"/>
          </a:ln>
          <a:effectLst/>
        </p:spPr>
      </p:cxnSp>
      <p:cxnSp>
        <p:nvCxnSpPr>
          <p:cNvPr id="87" name="25 Conector recto">
            <a:extLst>
              <a:ext uri="{FF2B5EF4-FFF2-40B4-BE49-F238E27FC236}">
                <a16:creationId xmlns:a16="http://schemas.microsoft.com/office/drawing/2014/main" id="{37562698-3D56-4656-8893-4B9617E732A3}"/>
              </a:ext>
            </a:extLst>
          </p:cNvPr>
          <p:cNvCxnSpPr/>
          <p:nvPr/>
        </p:nvCxnSpPr>
        <p:spPr bwMode="auto">
          <a:xfrm rot="5400000">
            <a:off x="7051007" y="4625248"/>
            <a:ext cx="1547813" cy="1588"/>
          </a:xfrm>
          <a:prstGeom prst="line">
            <a:avLst/>
          </a:prstGeom>
          <a:noFill/>
          <a:ln w="19050" cap="flat" cmpd="sng" algn="ctr">
            <a:solidFill>
              <a:srgbClr val="002060"/>
            </a:solidFill>
            <a:prstDash val="sysDash"/>
          </a:ln>
          <a:effectLst/>
        </p:spPr>
      </p:cxnSp>
      <p:cxnSp>
        <p:nvCxnSpPr>
          <p:cNvPr id="88" name="26 Conector recto">
            <a:extLst>
              <a:ext uri="{FF2B5EF4-FFF2-40B4-BE49-F238E27FC236}">
                <a16:creationId xmlns:a16="http://schemas.microsoft.com/office/drawing/2014/main" id="{60C27FBE-5D97-4657-AC0C-DBCCCBE9C197}"/>
              </a:ext>
            </a:extLst>
          </p:cNvPr>
          <p:cNvCxnSpPr/>
          <p:nvPr/>
        </p:nvCxnSpPr>
        <p:spPr bwMode="auto">
          <a:xfrm rot="5400000">
            <a:off x="7608219" y="4625248"/>
            <a:ext cx="1547813" cy="1588"/>
          </a:xfrm>
          <a:prstGeom prst="line">
            <a:avLst/>
          </a:prstGeom>
          <a:noFill/>
          <a:ln w="19050" cap="flat" cmpd="sng" algn="ctr">
            <a:solidFill>
              <a:srgbClr val="002060"/>
            </a:solidFill>
            <a:prstDash val="sysDash"/>
          </a:ln>
          <a:effectLst/>
        </p:spPr>
      </p:cxnSp>
      <p:cxnSp>
        <p:nvCxnSpPr>
          <p:cNvPr id="90" name="27 Conector recto">
            <a:extLst>
              <a:ext uri="{FF2B5EF4-FFF2-40B4-BE49-F238E27FC236}">
                <a16:creationId xmlns:a16="http://schemas.microsoft.com/office/drawing/2014/main" id="{54E002E3-45EF-4BA1-9216-174FD3FE1AD5}"/>
              </a:ext>
            </a:extLst>
          </p:cNvPr>
          <p:cNvCxnSpPr/>
          <p:nvPr/>
        </p:nvCxnSpPr>
        <p:spPr bwMode="auto">
          <a:xfrm rot="5400000">
            <a:off x="8098757" y="4625248"/>
            <a:ext cx="1547813" cy="1588"/>
          </a:xfrm>
          <a:prstGeom prst="line">
            <a:avLst/>
          </a:prstGeom>
          <a:noFill/>
          <a:ln w="19050" cap="flat" cmpd="sng" algn="ctr">
            <a:solidFill>
              <a:srgbClr val="002060"/>
            </a:solidFill>
            <a:prstDash val="sysDash"/>
          </a:ln>
          <a:effectLst/>
        </p:spPr>
      </p:cxnSp>
      <p:cxnSp>
        <p:nvCxnSpPr>
          <p:cNvPr id="91" name="28 Conector recto">
            <a:extLst>
              <a:ext uri="{FF2B5EF4-FFF2-40B4-BE49-F238E27FC236}">
                <a16:creationId xmlns:a16="http://schemas.microsoft.com/office/drawing/2014/main" id="{7219EDBA-ABC5-49C8-89A1-DC3036E7BBB8}"/>
              </a:ext>
            </a:extLst>
          </p:cNvPr>
          <p:cNvCxnSpPr/>
          <p:nvPr/>
        </p:nvCxnSpPr>
        <p:spPr bwMode="auto">
          <a:xfrm rot="5400000">
            <a:off x="8644857" y="4625248"/>
            <a:ext cx="1547813" cy="1588"/>
          </a:xfrm>
          <a:prstGeom prst="line">
            <a:avLst/>
          </a:prstGeom>
          <a:noFill/>
          <a:ln w="19050" cap="flat" cmpd="sng" algn="ctr">
            <a:solidFill>
              <a:srgbClr val="002060"/>
            </a:solidFill>
            <a:prstDash val="sysDash"/>
          </a:ln>
          <a:effectLst/>
        </p:spPr>
      </p:cxnSp>
      <p:cxnSp>
        <p:nvCxnSpPr>
          <p:cNvPr id="92" name="29 Conector recto">
            <a:extLst>
              <a:ext uri="{FF2B5EF4-FFF2-40B4-BE49-F238E27FC236}">
                <a16:creationId xmlns:a16="http://schemas.microsoft.com/office/drawing/2014/main" id="{A2307625-9955-4BC2-AA48-CE6384E47A22}"/>
              </a:ext>
            </a:extLst>
          </p:cNvPr>
          <p:cNvCxnSpPr/>
          <p:nvPr/>
        </p:nvCxnSpPr>
        <p:spPr bwMode="auto">
          <a:xfrm rot="5400000">
            <a:off x="9721182" y="4625248"/>
            <a:ext cx="1547813" cy="1588"/>
          </a:xfrm>
          <a:prstGeom prst="line">
            <a:avLst/>
          </a:prstGeom>
          <a:noFill/>
          <a:ln w="19050" cap="flat" cmpd="sng" algn="ctr">
            <a:solidFill>
              <a:srgbClr val="002060"/>
            </a:solidFill>
            <a:prstDash val="sysDash"/>
          </a:ln>
          <a:effectLst/>
        </p:spPr>
      </p:cxnSp>
      <p:sp>
        <p:nvSpPr>
          <p:cNvPr id="93" name="Rectangle 24">
            <a:extLst>
              <a:ext uri="{FF2B5EF4-FFF2-40B4-BE49-F238E27FC236}">
                <a16:creationId xmlns:a16="http://schemas.microsoft.com/office/drawing/2014/main" id="{EA53D48D-1090-4665-A03E-166518A8C67E}"/>
              </a:ext>
            </a:extLst>
          </p:cNvPr>
          <p:cNvSpPr>
            <a:spLocks noChangeArrowheads="1"/>
          </p:cNvSpPr>
          <p:nvPr/>
        </p:nvSpPr>
        <p:spPr bwMode="auto">
          <a:xfrm>
            <a:off x="7320882" y="4144236"/>
            <a:ext cx="1511300"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 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C</a:t>
            </a:r>
          </a:p>
        </p:txBody>
      </p:sp>
      <p:sp>
        <p:nvSpPr>
          <p:cNvPr id="94" name="Rectangle 25">
            <a:extLst>
              <a:ext uri="{FF2B5EF4-FFF2-40B4-BE49-F238E27FC236}">
                <a16:creationId xmlns:a16="http://schemas.microsoft.com/office/drawing/2014/main" id="{2409BA49-89F4-48DC-A86F-DD37BE547B62}"/>
              </a:ext>
            </a:extLst>
          </p:cNvPr>
          <p:cNvSpPr>
            <a:spLocks noChangeArrowheads="1"/>
          </p:cNvSpPr>
          <p:nvPr/>
        </p:nvSpPr>
        <p:spPr bwMode="auto">
          <a:xfrm>
            <a:off x="6785894" y="4009298"/>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F</a:t>
            </a:r>
          </a:p>
        </p:txBody>
      </p:sp>
      <p:sp>
        <p:nvSpPr>
          <p:cNvPr id="95" name="Rectangle 26">
            <a:extLst>
              <a:ext uri="{FF2B5EF4-FFF2-40B4-BE49-F238E27FC236}">
                <a16:creationId xmlns:a16="http://schemas.microsoft.com/office/drawing/2014/main" id="{77EC619C-4D5B-4330-A542-9F9A07C9DA65}"/>
              </a:ext>
            </a:extLst>
          </p:cNvPr>
          <p:cNvSpPr>
            <a:spLocks noChangeArrowheads="1"/>
          </p:cNvSpPr>
          <p:nvPr/>
        </p:nvSpPr>
        <p:spPr bwMode="auto">
          <a:xfrm>
            <a:off x="7851107" y="4742723"/>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D</a:t>
            </a:r>
          </a:p>
        </p:txBody>
      </p:sp>
      <p:sp>
        <p:nvSpPr>
          <p:cNvPr id="96" name="Rectangle 27">
            <a:extLst>
              <a:ext uri="{FF2B5EF4-FFF2-40B4-BE49-F238E27FC236}">
                <a16:creationId xmlns:a16="http://schemas.microsoft.com/office/drawing/2014/main" id="{2CCA934B-4F17-431E-9A8E-212AC6B70919}"/>
              </a:ext>
            </a:extLst>
          </p:cNvPr>
          <p:cNvSpPr>
            <a:spLocks noChangeArrowheads="1"/>
          </p:cNvSpPr>
          <p:nvPr/>
        </p:nvSpPr>
        <p:spPr bwMode="auto">
          <a:xfrm>
            <a:off x="8895682" y="4139473"/>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A</a:t>
            </a:r>
          </a:p>
        </p:txBody>
      </p:sp>
      <p:sp>
        <p:nvSpPr>
          <p:cNvPr id="97" name="Rectangle 28">
            <a:extLst>
              <a:ext uri="{FF2B5EF4-FFF2-40B4-BE49-F238E27FC236}">
                <a16:creationId xmlns:a16="http://schemas.microsoft.com/office/drawing/2014/main" id="{DC05FCB3-4039-4C3E-8281-7CC56E16FC0C}"/>
              </a:ext>
            </a:extLst>
          </p:cNvPr>
          <p:cNvSpPr>
            <a:spLocks noChangeArrowheads="1"/>
          </p:cNvSpPr>
          <p:nvPr/>
        </p:nvSpPr>
        <p:spPr bwMode="auto">
          <a:xfrm>
            <a:off x="8390857" y="4887186"/>
            <a:ext cx="1008063"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B</a:t>
            </a:r>
          </a:p>
        </p:txBody>
      </p:sp>
      <p:sp>
        <p:nvSpPr>
          <p:cNvPr id="98" name="Rectangle 29">
            <a:extLst>
              <a:ext uri="{FF2B5EF4-FFF2-40B4-BE49-F238E27FC236}">
                <a16:creationId xmlns:a16="http://schemas.microsoft.com/office/drawing/2014/main" id="{4CAE35CA-A5B9-4924-9455-B72021231F6E}"/>
              </a:ext>
            </a:extLst>
          </p:cNvPr>
          <p:cNvSpPr>
            <a:spLocks noChangeArrowheads="1"/>
          </p:cNvSpPr>
          <p:nvPr/>
        </p:nvSpPr>
        <p:spPr bwMode="auto">
          <a:xfrm>
            <a:off x="9437019" y="4510948"/>
            <a:ext cx="1033757" cy="220663"/>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P</a:t>
            </a:r>
          </a:p>
        </p:txBody>
      </p:sp>
      <p:sp>
        <p:nvSpPr>
          <p:cNvPr id="99" name="Rectangle 30">
            <a:extLst>
              <a:ext uri="{FF2B5EF4-FFF2-40B4-BE49-F238E27FC236}">
                <a16:creationId xmlns:a16="http://schemas.microsoft.com/office/drawing/2014/main" id="{F8B89A7C-4B80-47C1-B229-29D9E03C4D4D}"/>
              </a:ext>
            </a:extLst>
          </p:cNvPr>
          <p:cNvSpPr>
            <a:spLocks noChangeArrowheads="1"/>
          </p:cNvSpPr>
          <p:nvPr/>
        </p:nvSpPr>
        <p:spPr bwMode="auto">
          <a:xfrm>
            <a:off x="6766844" y="3580673"/>
            <a:ext cx="3748088" cy="231775"/>
          </a:xfrm>
          <a:prstGeom prst="rect">
            <a:avLst/>
          </a:prstGeom>
          <a:solidFill>
            <a:srgbClr val="FFFFFF">
              <a:lumMod val="85000"/>
            </a:srgbClr>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800" b="1" i="1" u="none" strike="noStrike" kern="0" cap="none" spc="0" normalizeH="0" baseline="0" noProof="0">
                <a:ln>
                  <a:noFill/>
                </a:ln>
                <a:solidFill>
                  <a:srgbClr val="000000"/>
                </a:solidFill>
                <a:effectLst/>
                <a:uLnTx/>
                <a:uFillTx/>
                <a:latin typeface="Arial" charset="0"/>
              </a:rPr>
              <a:t>TS</a:t>
            </a:r>
            <a:r>
              <a:rPr kumimoji="0" lang="es-ES" altLang="es-ES" sz="1800" b="1" i="0" u="none" strike="noStrike" kern="0" cap="none" spc="0" normalizeH="0" baseline="0" noProof="0">
                <a:ln>
                  <a:noFill/>
                </a:ln>
                <a:solidFill>
                  <a:srgbClr val="000000"/>
                </a:solidFill>
                <a:effectLst/>
                <a:uLnTx/>
                <a:uFillTx/>
                <a:latin typeface="Arial" charset="0"/>
              </a:rPr>
              <a:t> total o acumulado de </a:t>
            </a:r>
            <a:r>
              <a:rPr kumimoji="0" lang="es-ES" altLang="es-ES" sz="1800" b="1" u="none" strike="noStrike" kern="0" cap="none" spc="0" normalizeH="0" baseline="0" noProof="0">
                <a:ln>
                  <a:noFill/>
                </a:ln>
                <a:solidFill>
                  <a:srgbClr val="000000"/>
                </a:solidFill>
                <a:effectLst/>
                <a:uLnTx/>
                <a:uFillTx/>
                <a:latin typeface="Arial" charset="0"/>
              </a:rPr>
              <a:t>P</a:t>
            </a:r>
          </a:p>
        </p:txBody>
      </p:sp>
      <p:sp>
        <p:nvSpPr>
          <p:cNvPr id="100" name="Rectangle 25">
            <a:extLst>
              <a:ext uri="{FF2B5EF4-FFF2-40B4-BE49-F238E27FC236}">
                <a16:creationId xmlns:a16="http://schemas.microsoft.com/office/drawing/2014/main" id="{71AFDF83-6FC9-430A-81EF-1C51D0325F58}"/>
              </a:ext>
            </a:extLst>
          </p:cNvPr>
          <p:cNvSpPr>
            <a:spLocks noChangeArrowheads="1"/>
          </p:cNvSpPr>
          <p:nvPr/>
        </p:nvSpPr>
        <p:spPr bwMode="auto">
          <a:xfrm>
            <a:off x="6785894" y="4285523"/>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G</a:t>
            </a:r>
          </a:p>
        </p:txBody>
      </p:sp>
      <p:sp>
        <p:nvSpPr>
          <p:cNvPr id="101" name="Rectangle 26">
            <a:extLst>
              <a:ext uri="{FF2B5EF4-FFF2-40B4-BE49-F238E27FC236}">
                <a16:creationId xmlns:a16="http://schemas.microsoft.com/office/drawing/2014/main" id="{E984731C-24BB-4923-A2C3-2FA45DE87AEC}"/>
              </a:ext>
            </a:extLst>
          </p:cNvPr>
          <p:cNvSpPr>
            <a:spLocks noChangeArrowheads="1"/>
          </p:cNvSpPr>
          <p:nvPr/>
        </p:nvSpPr>
        <p:spPr bwMode="auto">
          <a:xfrm>
            <a:off x="7851107" y="5036411"/>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E</a:t>
            </a:r>
          </a:p>
        </p:txBody>
      </p:sp>
      <p:sp>
        <p:nvSpPr>
          <p:cNvPr id="102" name="Rectangle 26">
            <a:extLst>
              <a:ext uri="{FF2B5EF4-FFF2-40B4-BE49-F238E27FC236}">
                <a16:creationId xmlns:a16="http://schemas.microsoft.com/office/drawing/2014/main" id="{75FB2800-5F42-4436-BA2C-FA023342A6CB}"/>
              </a:ext>
            </a:extLst>
          </p:cNvPr>
          <p:cNvSpPr>
            <a:spLocks noChangeArrowheads="1"/>
          </p:cNvSpPr>
          <p:nvPr/>
        </p:nvSpPr>
        <p:spPr bwMode="auto">
          <a:xfrm>
            <a:off x="6785894" y="5042761"/>
            <a:ext cx="1025525"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I</a:t>
            </a:r>
          </a:p>
        </p:txBody>
      </p:sp>
      <p:sp>
        <p:nvSpPr>
          <p:cNvPr id="103" name="Rectangle 26">
            <a:extLst>
              <a:ext uri="{FF2B5EF4-FFF2-40B4-BE49-F238E27FC236}">
                <a16:creationId xmlns:a16="http://schemas.microsoft.com/office/drawing/2014/main" id="{FDB0AF48-91BC-46BD-9F1E-3CB5F2A12EA9}"/>
              </a:ext>
            </a:extLst>
          </p:cNvPr>
          <p:cNvSpPr>
            <a:spLocks noChangeArrowheads="1"/>
          </p:cNvSpPr>
          <p:nvPr/>
        </p:nvSpPr>
        <p:spPr bwMode="auto">
          <a:xfrm>
            <a:off x="7320882" y="4744311"/>
            <a:ext cx="503238" cy="223838"/>
          </a:xfrm>
          <a:prstGeom prst="rect">
            <a:avLst/>
          </a:prstGeom>
          <a:solidFill>
            <a:schemeClr val="accent1"/>
          </a:solidFill>
          <a:ln w="9525" algn="ctr">
            <a:solidFill>
              <a:schemeClr val="tx1"/>
            </a:solidFill>
            <a:miter lim="800000"/>
            <a:headEnd/>
            <a:tailEnd/>
          </a:ln>
          <a:effectLst>
            <a:outerShdw dist="35921" dir="2700000" algn="ctr" rotWithShape="0">
              <a:srgbClr val="808080"/>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panose="020B0604020202020204" pitchFamily="34" charset="0"/>
              </a:rPr>
              <a:t>Ts </a:t>
            </a:r>
            <a:r>
              <a:rPr kumimoji="0" lang="es-ES" altLang="es-ES" sz="1600" b="1" u="none" strike="noStrike" kern="0" cap="none" spc="0" normalizeH="0" baseline="0" noProof="0">
                <a:ln>
                  <a:noFill/>
                </a:ln>
                <a:solidFill>
                  <a:srgbClr val="000000"/>
                </a:solidFill>
                <a:effectLst/>
                <a:uLnTx/>
                <a:uFillTx/>
                <a:latin typeface="Arial" panose="020B0604020202020204" pitchFamily="34" charset="0"/>
              </a:rPr>
              <a:t>H</a:t>
            </a:r>
          </a:p>
        </p:txBody>
      </p:sp>
      <p:cxnSp>
        <p:nvCxnSpPr>
          <p:cNvPr id="104" name="34 Conector recto">
            <a:extLst>
              <a:ext uri="{FF2B5EF4-FFF2-40B4-BE49-F238E27FC236}">
                <a16:creationId xmlns:a16="http://schemas.microsoft.com/office/drawing/2014/main" id="{AED4ED96-129B-415E-B350-1343E997128A}"/>
              </a:ext>
            </a:extLst>
          </p:cNvPr>
          <p:cNvCxnSpPr/>
          <p:nvPr/>
        </p:nvCxnSpPr>
        <p:spPr bwMode="auto">
          <a:xfrm>
            <a:off x="6787482" y="5403123"/>
            <a:ext cx="3722688" cy="1588"/>
          </a:xfrm>
          <a:prstGeom prst="line">
            <a:avLst/>
          </a:prstGeom>
          <a:noFill/>
          <a:ln w="9525" cap="flat" cmpd="sng" algn="ctr">
            <a:solidFill>
              <a:srgbClr val="002060"/>
            </a:solidFill>
            <a:prstDash val="solid"/>
          </a:ln>
          <a:effectLst/>
        </p:spPr>
      </p:cxnSp>
      <p:sp>
        <p:nvSpPr>
          <p:cNvPr id="105" name="35 CuadroTexto">
            <a:extLst>
              <a:ext uri="{FF2B5EF4-FFF2-40B4-BE49-F238E27FC236}">
                <a16:creationId xmlns:a16="http://schemas.microsoft.com/office/drawing/2014/main" id="{F3308B61-0A13-4BF5-95A9-8E7ECC1C69CD}"/>
              </a:ext>
            </a:extLst>
          </p:cNvPr>
          <p:cNvSpPr txBox="1">
            <a:spLocks noChangeArrowheads="1"/>
          </p:cNvSpPr>
          <p:nvPr/>
        </p:nvSpPr>
        <p:spPr bwMode="auto">
          <a:xfrm>
            <a:off x="7171657"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1</a:t>
            </a:r>
          </a:p>
        </p:txBody>
      </p:sp>
      <p:sp>
        <p:nvSpPr>
          <p:cNvPr id="106" name="43 CuadroTexto">
            <a:extLst>
              <a:ext uri="{FF2B5EF4-FFF2-40B4-BE49-F238E27FC236}">
                <a16:creationId xmlns:a16="http://schemas.microsoft.com/office/drawing/2014/main" id="{E4C8CE90-F6B2-4541-8C59-26598E367F7E}"/>
              </a:ext>
            </a:extLst>
          </p:cNvPr>
          <p:cNvSpPr txBox="1">
            <a:spLocks noChangeArrowheads="1"/>
          </p:cNvSpPr>
          <p:nvPr/>
        </p:nvSpPr>
        <p:spPr bwMode="auto">
          <a:xfrm>
            <a:off x="7681244"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2</a:t>
            </a:r>
          </a:p>
        </p:txBody>
      </p:sp>
      <p:sp>
        <p:nvSpPr>
          <p:cNvPr id="107" name="44 CuadroTexto">
            <a:extLst>
              <a:ext uri="{FF2B5EF4-FFF2-40B4-BE49-F238E27FC236}">
                <a16:creationId xmlns:a16="http://schemas.microsoft.com/office/drawing/2014/main" id="{F352B56B-B4AD-4C14-AA8C-E2EEBFD0D4C9}"/>
              </a:ext>
            </a:extLst>
          </p:cNvPr>
          <p:cNvSpPr txBox="1">
            <a:spLocks noChangeArrowheads="1"/>
          </p:cNvSpPr>
          <p:nvPr/>
        </p:nvSpPr>
        <p:spPr bwMode="auto">
          <a:xfrm>
            <a:off x="8235282"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3</a:t>
            </a:r>
          </a:p>
        </p:txBody>
      </p:sp>
      <p:sp>
        <p:nvSpPr>
          <p:cNvPr id="108" name="45 CuadroTexto">
            <a:extLst>
              <a:ext uri="{FF2B5EF4-FFF2-40B4-BE49-F238E27FC236}">
                <a16:creationId xmlns:a16="http://schemas.microsoft.com/office/drawing/2014/main" id="{B94BF71F-8B44-4837-8740-4BF0D3CC13E9}"/>
              </a:ext>
            </a:extLst>
          </p:cNvPr>
          <p:cNvSpPr txBox="1">
            <a:spLocks noChangeArrowheads="1"/>
          </p:cNvSpPr>
          <p:nvPr/>
        </p:nvSpPr>
        <p:spPr bwMode="auto">
          <a:xfrm>
            <a:off x="8725819"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4</a:t>
            </a:r>
          </a:p>
        </p:txBody>
      </p:sp>
      <p:sp>
        <p:nvSpPr>
          <p:cNvPr id="109" name="46 CuadroTexto">
            <a:extLst>
              <a:ext uri="{FF2B5EF4-FFF2-40B4-BE49-F238E27FC236}">
                <a16:creationId xmlns:a16="http://schemas.microsoft.com/office/drawing/2014/main" id="{B9662350-DD62-43E7-841D-70A56FA234D7}"/>
              </a:ext>
            </a:extLst>
          </p:cNvPr>
          <p:cNvSpPr txBox="1">
            <a:spLocks noChangeArrowheads="1"/>
          </p:cNvSpPr>
          <p:nvPr/>
        </p:nvSpPr>
        <p:spPr bwMode="auto">
          <a:xfrm>
            <a:off x="9262394"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5</a:t>
            </a:r>
          </a:p>
        </p:txBody>
      </p:sp>
      <p:sp>
        <p:nvSpPr>
          <p:cNvPr id="110" name="47 CuadroTexto">
            <a:extLst>
              <a:ext uri="{FF2B5EF4-FFF2-40B4-BE49-F238E27FC236}">
                <a16:creationId xmlns:a16="http://schemas.microsoft.com/office/drawing/2014/main" id="{BC75C5E2-BEB0-4A18-A04C-D7ED83C76EB2}"/>
              </a:ext>
            </a:extLst>
          </p:cNvPr>
          <p:cNvSpPr txBox="1">
            <a:spLocks noChangeArrowheads="1"/>
          </p:cNvSpPr>
          <p:nvPr/>
        </p:nvSpPr>
        <p:spPr bwMode="auto">
          <a:xfrm>
            <a:off x="10338719" y="5403123"/>
            <a:ext cx="292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7</a:t>
            </a:r>
          </a:p>
        </p:txBody>
      </p:sp>
      <p:grpSp>
        <p:nvGrpSpPr>
          <p:cNvPr id="111" name="87 Grupo">
            <a:extLst>
              <a:ext uri="{FF2B5EF4-FFF2-40B4-BE49-F238E27FC236}">
                <a16:creationId xmlns:a16="http://schemas.microsoft.com/office/drawing/2014/main" id="{8C078CAD-E64A-49E1-82D2-F2FDE344081C}"/>
              </a:ext>
            </a:extLst>
          </p:cNvPr>
          <p:cNvGrpSpPr>
            <a:grpSpLocks/>
          </p:cNvGrpSpPr>
          <p:nvPr/>
        </p:nvGrpSpPr>
        <p:grpSpPr bwMode="auto">
          <a:xfrm>
            <a:off x="1024142" y="3299416"/>
            <a:ext cx="5106641" cy="3205158"/>
            <a:chOff x="299701" y="2873826"/>
            <a:chExt cx="5106260" cy="3205121"/>
          </a:xfrm>
          <a:effectLst/>
        </p:grpSpPr>
        <p:sp>
          <p:nvSpPr>
            <p:cNvPr id="112" name="42 Elipse">
              <a:extLst>
                <a:ext uri="{FF2B5EF4-FFF2-40B4-BE49-F238E27FC236}">
                  <a16:creationId xmlns:a16="http://schemas.microsoft.com/office/drawing/2014/main" id="{05672EE2-83DA-4424-8409-4F7474FC71BF}"/>
                </a:ext>
              </a:extLst>
            </p:cNvPr>
            <p:cNvSpPr/>
            <p:nvPr/>
          </p:nvSpPr>
          <p:spPr>
            <a:xfrm>
              <a:off x="2242997" y="2873826"/>
              <a:ext cx="449230" cy="449257"/>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cxnSp>
          <p:nvCxnSpPr>
            <p:cNvPr id="113" name="43 Conector recto">
              <a:extLst>
                <a:ext uri="{FF2B5EF4-FFF2-40B4-BE49-F238E27FC236}">
                  <a16:creationId xmlns:a16="http://schemas.microsoft.com/office/drawing/2014/main" id="{493F36CD-A2A3-471C-BEE8-9CCDB87581DA}"/>
                </a:ext>
              </a:extLst>
            </p:cNvPr>
            <p:cNvCxnSpPr>
              <a:stCxn id="112" idx="4"/>
            </p:cNvCxnSpPr>
            <p:nvPr/>
          </p:nvCxnSpPr>
          <p:spPr>
            <a:xfrm flipH="1">
              <a:off x="2465231" y="3323083"/>
              <a:ext cx="1588" cy="185736"/>
            </a:xfrm>
            <a:prstGeom prst="line">
              <a:avLst/>
            </a:prstGeom>
            <a:noFill/>
            <a:ln w="19050" cap="flat" cmpd="sng" algn="ctr">
              <a:solidFill>
                <a:srgbClr val="000000">
                  <a:lumMod val="95000"/>
                  <a:lumOff val="5000"/>
                </a:srgbClr>
              </a:solidFill>
              <a:prstDash val="solid"/>
            </a:ln>
            <a:effectLst/>
          </p:spPr>
        </p:cxnSp>
        <p:cxnSp>
          <p:nvCxnSpPr>
            <p:cNvPr id="114" name="44 Conector recto">
              <a:extLst>
                <a:ext uri="{FF2B5EF4-FFF2-40B4-BE49-F238E27FC236}">
                  <a16:creationId xmlns:a16="http://schemas.microsoft.com/office/drawing/2014/main" id="{ED3D95BA-C3DE-4CEC-81B9-0F9D0FC49C53}"/>
                </a:ext>
              </a:extLst>
            </p:cNvPr>
            <p:cNvCxnSpPr>
              <a:cxnSpLocks/>
            </p:cNvCxnSpPr>
            <p:nvPr/>
          </p:nvCxnSpPr>
          <p:spPr>
            <a:xfrm>
              <a:off x="1322316" y="3513581"/>
              <a:ext cx="2262020" cy="4763"/>
            </a:xfrm>
            <a:prstGeom prst="line">
              <a:avLst/>
            </a:prstGeom>
            <a:noFill/>
            <a:ln w="19050" cap="flat" cmpd="sng" algn="ctr">
              <a:solidFill>
                <a:srgbClr val="000000">
                  <a:lumMod val="95000"/>
                  <a:lumOff val="5000"/>
                </a:srgbClr>
              </a:solidFill>
              <a:prstDash val="solid"/>
            </a:ln>
            <a:effectLst/>
          </p:spPr>
        </p:cxnSp>
        <p:sp>
          <p:nvSpPr>
            <p:cNvPr id="115" name="45 Elipse">
              <a:extLst>
                <a:ext uri="{FF2B5EF4-FFF2-40B4-BE49-F238E27FC236}">
                  <a16:creationId xmlns:a16="http://schemas.microsoft.com/office/drawing/2014/main" id="{70EF2349-C7C1-4FA8-BAF5-AACF5C33C686}"/>
                </a:ext>
              </a:extLst>
            </p:cNvPr>
            <p:cNvSpPr/>
            <p:nvPr/>
          </p:nvSpPr>
          <p:spPr>
            <a:xfrm>
              <a:off x="1103257" y="3689792"/>
              <a:ext cx="450817" cy="449257"/>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cxnSp>
          <p:nvCxnSpPr>
            <p:cNvPr id="116" name="46 Conector recto">
              <a:extLst>
                <a:ext uri="{FF2B5EF4-FFF2-40B4-BE49-F238E27FC236}">
                  <a16:creationId xmlns:a16="http://schemas.microsoft.com/office/drawing/2014/main" id="{5DDE78F9-2C3B-4E9F-9205-2AB751176616}"/>
                </a:ext>
              </a:extLst>
            </p:cNvPr>
            <p:cNvCxnSpPr/>
            <p:nvPr/>
          </p:nvCxnSpPr>
          <p:spPr>
            <a:xfrm flipH="1">
              <a:off x="1331840" y="3513581"/>
              <a:ext cx="1588" cy="185736"/>
            </a:xfrm>
            <a:prstGeom prst="line">
              <a:avLst/>
            </a:prstGeom>
            <a:noFill/>
            <a:ln w="19050" cap="flat" cmpd="sng" algn="ctr">
              <a:solidFill>
                <a:srgbClr val="000000">
                  <a:lumMod val="95000"/>
                  <a:lumOff val="5000"/>
                </a:srgbClr>
              </a:solidFill>
              <a:prstDash val="solid"/>
            </a:ln>
            <a:effectLst/>
          </p:spPr>
        </p:cxnSp>
        <p:cxnSp>
          <p:nvCxnSpPr>
            <p:cNvPr id="117" name="47 Conector recto">
              <a:extLst>
                <a:ext uri="{FF2B5EF4-FFF2-40B4-BE49-F238E27FC236}">
                  <a16:creationId xmlns:a16="http://schemas.microsoft.com/office/drawing/2014/main" id="{17B2806C-D7D0-4D7E-BB09-9015F6CA259F}"/>
                </a:ext>
              </a:extLst>
            </p:cNvPr>
            <p:cNvCxnSpPr/>
            <p:nvPr/>
          </p:nvCxnSpPr>
          <p:spPr>
            <a:xfrm flipH="1">
              <a:off x="3573224" y="3508819"/>
              <a:ext cx="1588" cy="185735"/>
            </a:xfrm>
            <a:prstGeom prst="line">
              <a:avLst/>
            </a:prstGeom>
            <a:noFill/>
            <a:ln w="19050" cap="flat" cmpd="sng" algn="ctr">
              <a:solidFill>
                <a:srgbClr val="000000">
                  <a:lumMod val="95000"/>
                  <a:lumOff val="5000"/>
                </a:srgbClr>
              </a:solidFill>
              <a:prstDash val="solid"/>
            </a:ln>
            <a:effectLst/>
          </p:spPr>
        </p:cxnSp>
        <p:sp>
          <p:nvSpPr>
            <p:cNvPr id="118" name="48 Elipse">
              <a:extLst>
                <a:ext uri="{FF2B5EF4-FFF2-40B4-BE49-F238E27FC236}">
                  <a16:creationId xmlns:a16="http://schemas.microsoft.com/office/drawing/2014/main" id="{979304F0-A82F-495F-83B0-03DA47F1AA0B}"/>
                </a:ext>
              </a:extLst>
            </p:cNvPr>
            <p:cNvSpPr/>
            <p:nvPr/>
          </p:nvSpPr>
          <p:spPr>
            <a:xfrm>
              <a:off x="3338291" y="3688204"/>
              <a:ext cx="449230" cy="449258"/>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sp>
          <p:nvSpPr>
            <p:cNvPr id="119" name="49 Elipse">
              <a:extLst>
                <a:ext uri="{FF2B5EF4-FFF2-40B4-BE49-F238E27FC236}">
                  <a16:creationId xmlns:a16="http://schemas.microsoft.com/office/drawing/2014/main" id="{CCA07A15-E32F-49DB-8A3B-EE4283901DA2}"/>
                </a:ext>
              </a:extLst>
            </p:cNvPr>
            <p:cNvSpPr/>
            <p:nvPr/>
          </p:nvSpPr>
          <p:spPr>
            <a:xfrm>
              <a:off x="1103257" y="4485119"/>
              <a:ext cx="450817" cy="450845"/>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cxnSp>
          <p:nvCxnSpPr>
            <p:cNvPr id="120" name="50 Conector recto">
              <a:extLst>
                <a:ext uri="{FF2B5EF4-FFF2-40B4-BE49-F238E27FC236}">
                  <a16:creationId xmlns:a16="http://schemas.microsoft.com/office/drawing/2014/main" id="{609CB4EF-5951-4556-85CD-BF9A3DE3C6C5}"/>
                </a:ext>
              </a:extLst>
            </p:cNvPr>
            <p:cNvCxnSpPr>
              <a:stCxn id="115" idx="4"/>
            </p:cNvCxnSpPr>
            <p:nvPr/>
          </p:nvCxnSpPr>
          <p:spPr>
            <a:xfrm flipH="1">
              <a:off x="1322316" y="4139048"/>
              <a:ext cx="6350" cy="336546"/>
            </a:xfrm>
            <a:prstGeom prst="line">
              <a:avLst/>
            </a:prstGeom>
            <a:noFill/>
            <a:ln w="19050" cap="flat" cmpd="sng" algn="ctr">
              <a:solidFill>
                <a:srgbClr val="000000">
                  <a:lumMod val="95000"/>
                  <a:lumOff val="5000"/>
                </a:srgbClr>
              </a:solidFill>
              <a:prstDash val="solid"/>
            </a:ln>
            <a:effectLst/>
          </p:spPr>
        </p:cxnSp>
        <p:cxnSp>
          <p:nvCxnSpPr>
            <p:cNvPr id="121" name="51 Conector recto">
              <a:extLst>
                <a:ext uri="{FF2B5EF4-FFF2-40B4-BE49-F238E27FC236}">
                  <a16:creationId xmlns:a16="http://schemas.microsoft.com/office/drawing/2014/main" id="{9E09FCD6-54E1-4E43-845D-AE6731B5D120}"/>
                </a:ext>
              </a:extLst>
            </p:cNvPr>
            <p:cNvCxnSpPr/>
            <p:nvPr/>
          </p:nvCxnSpPr>
          <p:spPr>
            <a:xfrm flipH="1">
              <a:off x="3514491" y="4143811"/>
              <a:ext cx="1587" cy="185735"/>
            </a:xfrm>
            <a:prstGeom prst="line">
              <a:avLst/>
            </a:prstGeom>
            <a:noFill/>
            <a:ln w="19050" cap="flat" cmpd="sng" algn="ctr">
              <a:solidFill>
                <a:srgbClr val="000000">
                  <a:lumMod val="95000"/>
                  <a:lumOff val="5000"/>
                </a:srgbClr>
              </a:solidFill>
              <a:prstDash val="solid"/>
            </a:ln>
            <a:effectLst/>
          </p:spPr>
        </p:cxnSp>
        <p:cxnSp>
          <p:nvCxnSpPr>
            <p:cNvPr id="122" name="52 Conector recto">
              <a:extLst>
                <a:ext uri="{FF2B5EF4-FFF2-40B4-BE49-F238E27FC236}">
                  <a16:creationId xmlns:a16="http://schemas.microsoft.com/office/drawing/2014/main" id="{C668FA27-4BBD-408A-B411-CB9B080AA6FB}"/>
                </a:ext>
              </a:extLst>
            </p:cNvPr>
            <p:cNvCxnSpPr/>
            <p:nvPr/>
          </p:nvCxnSpPr>
          <p:spPr>
            <a:xfrm>
              <a:off x="2876363" y="4339071"/>
              <a:ext cx="1317527" cy="0"/>
            </a:xfrm>
            <a:prstGeom prst="line">
              <a:avLst/>
            </a:prstGeom>
            <a:noFill/>
            <a:ln w="19050" cap="flat" cmpd="sng" algn="ctr">
              <a:solidFill>
                <a:srgbClr val="000000">
                  <a:lumMod val="95000"/>
                  <a:lumOff val="5000"/>
                </a:srgbClr>
              </a:solidFill>
              <a:prstDash val="solid"/>
            </a:ln>
            <a:effectLst/>
          </p:spPr>
        </p:cxnSp>
        <p:cxnSp>
          <p:nvCxnSpPr>
            <p:cNvPr id="123" name="53 Conector recto">
              <a:extLst>
                <a:ext uri="{FF2B5EF4-FFF2-40B4-BE49-F238E27FC236}">
                  <a16:creationId xmlns:a16="http://schemas.microsoft.com/office/drawing/2014/main" id="{E3606ACA-6B7D-4527-84D9-D067A17B19D1}"/>
                </a:ext>
              </a:extLst>
            </p:cNvPr>
            <p:cNvCxnSpPr/>
            <p:nvPr/>
          </p:nvCxnSpPr>
          <p:spPr>
            <a:xfrm flipH="1">
              <a:off x="2882713" y="4334309"/>
              <a:ext cx="3175" cy="185735"/>
            </a:xfrm>
            <a:prstGeom prst="line">
              <a:avLst/>
            </a:prstGeom>
            <a:noFill/>
            <a:ln w="19050" cap="flat" cmpd="sng" algn="ctr">
              <a:solidFill>
                <a:srgbClr val="000000">
                  <a:lumMod val="95000"/>
                  <a:lumOff val="5000"/>
                </a:srgbClr>
              </a:solidFill>
              <a:prstDash val="solid"/>
            </a:ln>
            <a:effectLst/>
          </p:spPr>
        </p:cxnSp>
        <p:cxnSp>
          <p:nvCxnSpPr>
            <p:cNvPr id="124" name="54 Conector recto">
              <a:extLst>
                <a:ext uri="{FF2B5EF4-FFF2-40B4-BE49-F238E27FC236}">
                  <a16:creationId xmlns:a16="http://schemas.microsoft.com/office/drawing/2014/main" id="{A8D04CD4-E729-4680-9B41-85A9757358C7}"/>
                </a:ext>
              </a:extLst>
            </p:cNvPr>
            <p:cNvCxnSpPr/>
            <p:nvPr/>
          </p:nvCxnSpPr>
          <p:spPr>
            <a:xfrm flipH="1">
              <a:off x="4184366" y="4329546"/>
              <a:ext cx="1587" cy="185736"/>
            </a:xfrm>
            <a:prstGeom prst="line">
              <a:avLst/>
            </a:prstGeom>
            <a:noFill/>
            <a:ln w="19050" cap="flat" cmpd="sng" algn="ctr">
              <a:solidFill>
                <a:srgbClr val="000000">
                  <a:lumMod val="95000"/>
                  <a:lumOff val="5000"/>
                </a:srgbClr>
              </a:solidFill>
              <a:prstDash val="solid"/>
            </a:ln>
            <a:effectLst/>
          </p:spPr>
        </p:cxnSp>
        <p:sp>
          <p:nvSpPr>
            <p:cNvPr id="125" name="55 Elipse">
              <a:extLst>
                <a:ext uri="{FF2B5EF4-FFF2-40B4-BE49-F238E27FC236}">
                  <a16:creationId xmlns:a16="http://schemas.microsoft.com/office/drawing/2014/main" id="{62F7C4F2-F90B-457D-9FA0-5CA97C2AD4C9}"/>
                </a:ext>
              </a:extLst>
            </p:cNvPr>
            <p:cNvSpPr/>
            <p:nvPr/>
          </p:nvSpPr>
          <p:spPr>
            <a:xfrm>
              <a:off x="2665241" y="4527982"/>
              <a:ext cx="450817" cy="449257"/>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cxnSp>
          <p:nvCxnSpPr>
            <p:cNvPr id="126" name="56 Conector recto">
              <a:extLst>
                <a:ext uri="{FF2B5EF4-FFF2-40B4-BE49-F238E27FC236}">
                  <a16:creationId xmlns:a16="http://schemas.microsoft.com/office/drawing/2014/main" id="{055553C8-48C8-49B6-BF6D-01DF327A8CC8}"/>
                </a:ext>
              </a:extLst>
            </p:cNvPr>
            <p:cNvCxnSpPr/>
            <p:nvPr/>
          </p:nvCxnSpPr>
          <p:spPr>
            <a:xfrm flipH="1">
              <a:off x="2890649" y="4976336"/>
              <a:ext cx="3175" cy="325433"/>
            </a:xfrm>
            <a:prstGeom prst="line">
              <a:avLst/>
            </a:prstGeom>
            <a:noFill/>
            <a:ln w="19050" cap="flat" cmpd="sng" algn="ctr">
              <a:solidFill>
                <a:srgbClr val="000000">
                  <a:lumMod val="95000"/>
                  <a:lumOff val="5000"/>
                </a:srgbClr>
              </a:solidFill>
              <a:prstDash val="solid"/>
            </a:ln>
            <a:effectLst/>
          </p:spPr>
        </p:cxnSp>
        <p:cxnSp>
          <p:nvCxnSpPr>
            <p:cNvPr id="127" name="57 Conector recto">
              <a:extLst>
                <a:ext uri="{FF2B5EF4-FFF2-40B4-BE49-F238E27FC236}">
                  <a16:creationId xmlns:a16="http://schemas.microsoft.com/office/drawing/2014/main" id="{D3E3C932-40F3-4E74-AC77-BD68CD9D6533}"/>
                </a:ext>
              </a:extLst>
            </p:cNvPr>
            <p:cNvCxnSpPr/>
            <p:nvPr/>
          </p:nvCxnSpPr>
          <p:spPr>
            <a:xfrm flipH="1">
              <a:off x="1335015" y="4934377"/>
              <a:ext cx="1588" cy="185735"/>
            </a:xfrm>
            <a:prstGeom prst="line">
              <a:avLst/>
            </a:prstGeom>
            <a:noFill/>
            <a:ln w="19050" cap="flat" cmpd="sng" algn="ctr">
              <a:solidFill>
                <a:srgbClr val="000000">
                  <a:lumMod val="95000"/>
                  <a:lumOff val="5000"/>
                </a:srgbClr>
              </a:solidFill>
              <a:prstDash val="solid"/>
            </a:ln>
            <a:effectLst/>
          </p:spPr>
        </p:cxnSp>
        <p:cxnSp>
          <p:nvCxnSpPr>
            <p:cNvPr id="128" name="58 Conector recto">
              <a:extLst>
                <a:ext uri="{FF2B5EF4-FFF2-40B4-BE49-F238E27FC236}">
                  <a16:creationId xmlns:a16="http://schemas.microsoft.com/office/drawing/2014/main" id="{FB793FC3-62F8-4656-80FB-18A7892EA965}"/>
                </a:ext>
              </a:extLst>
            </p:cNvPr>
            <p:cNvCxnSpPr/>
            <p:nvPr/>
          </p:nvCxnSpPr>
          <p:spPr>
            <a:xfrm>
              <a:off x="868324" y="5123287"/>
              <a:ext cx="981002" cy="0"/>
            </a:xfrm>
            <a:prstGeom prst="line">
              <a:avLst/>
            </a:prstGeom>
            <a:noFill/>
            <a:ln w="19050" cap="flat" cmpd="sng" algn="ctr">
              <a:solidFill>
                <a:srgbClr val="000000">
                  <a:lumMod val="95000"/>
                  <a:lumOff val="5000"/>
                </a:srgbClr>
              </a:solidFill>
              <a:prstDash val="solid"/>
            </a:ln>
            <a:effectLst/>
          </p:spPr>
        </p:cxnSp>
        <p:cxnSp>
          <p:nvCxnSpPr>
            <p:cNvPr id="129" name="59 Conector recto">
              <a:extLst>
                <a:ext uri="{FF2B5EF4-FFF2-40B4-BE49-F238E27FC236}">
                  <a16:creationId xmlns:a16="http://schemas.microsoft.com/office/drawing/2014/main" id="{C3423D3A-597C-4D3F-B94C-930EAEA9EA2D}"/>
                </a:ext>
              </a:extLst>
            </p:cNvPr>
            <p:cNvCxnSpPr/>
            <p:nvPr/>
          </p:nvCxnSpPr>
          <p:spPr>
            <a:xfrm flipH="1">
              <a:off x="866738" y="5118525"/>
              <a:ext cx="1587" cy="184148"/>
            </a:xfrm>
            <a:prstGeom prst="line">
              <a:avLst/>
            </a:prstGeom>
            <a:noFill/>
            <a:ln w="19050" cap="flat" cmpd="sng" algn="ctr">
              <a:solidFill>
                <a:srgbClr val="000000">
                  <a:lumMod val="95000"/>
                  <a:lumOff val="5000"/>
                </a:srgbClr>
              </a:solidFill>
              <a:prstDash val="solid"/>
            </a:ln>
            <a:effectLst/>
          </p:spPr>
        </p:cxnSp>
        <p:cxnSp>
          <p:nvCxnSpPr>
            <p:cNvPr id="130" name="60 Conector recto">
              <a:extLst>
                <a:ext uri="{FF2B5EF4-FFF2-40B4-BE49-F238E27FC236}">
                  <a16:creationId xmlns:a16="http://schemas.microsoft.com/office/drawing/2014/main" id="{D39407FC-2C91-417D-9D2C-F7DC3BC38295}"/>
                </a:ext>
              </a:extLst>
            </p:cNvPr>
            <p:cNvCxnSpPr/>
            <p:nvPr/>
          </p:nvCxnSpPr>
          <p:spPr>
            <a:xfrm flipH="1">
              <a:off x="1842977" y="5115350"/>
              <a:ext cx="1588" cy="185735"/>
            </a:xfrm>
            <a:prstGeom prst="line">
              <a:avLst/>
            </a:prstGeom>
            <a:noFill/>
            <a:ln w="19050" cap="flat" cmpd="sng" algn="ctr">
              <a:solidFill>
                <a:srgbClr val="000000">
                  <a:lumMod val="95000"/>
                  <a:lumOff val="5000"/>
                </a:srgbClr>
              </a:solidFill>
              <a:prstDash val="solid"/>
            </a:ln>
            <a:effectLst/>
          </p:spPr>
        </p:cxnSp>
        <p:sp>
          <p:nvSpPr>
            <p:cNvPr id="131" name="61 Elipse">
              <a:extLst>
                <a:ext uri="{FF2B5EF4-FFF2-40B4-BE49-F238E27FC236}">
                  <a16:creationId xmlns:a16="http://schemas.microsoft.com/office/drawing/2014/main" id="{5FB3C05B-466D-4D56-89F1-E3ED1A6FFCFA}"/>
                </a:ext>
              </a:extLst>
            </p:cNvPr>
            <p:cNvSpPr/>
            <p:nvPr/>
          </p:nvSpPr>
          <p:spPr>
            <a:xfrm>
              <a:off x="646091" y="5310610"/>
              <a:ext cx="450817" cy="450845"/>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sp>
          <p:nvSpPr>
            <p:cNvPr id="132" name="62 Elipse">
              <a:extLst>
                <a:ext uri="{FF2B5EF4-FFF2-40B4-BE49-F238E27FC236}">
                  <a16:creationId xmlns:a16="http://schemas.microsoft.com/office/drawing/2014/main" id="{A8E7D56A-B5A2-4465-9BF5-48E1C1886A65}"/>
                </a:ext>
              </a:extLst>
            </p:cNvPr>
            <p:cNvSpPr/>
            <p:nvPr/>
          </p:nvSpPr>
          <p:spPr>
            <a:xfrm>
              <a:off x="1614394" y="5310610"/>
              <a:ext cx="449230" cy="450845"/>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sp>
          <p:nvSpPr>
            <p:cNvPr id="133" name="63 Elipse">
              <a:extLst>
                <a:ext uri="{FF2B5EF4-FFF2-40B4-BE49-F238E27FC236}">
                  <a16:creationId xmlns:a16="http://schemas.microsoft.com/office/drawing/2014/main" id="{A54C2674-98A3-460C-A08E-645FD5F76699}"/>
                </a:ext>
              </a:extLst>
            </p:cNvPr>
            <p:cNvSpPr/>
            <p:nvPr/>
          </p:nvSpPr>
          <p:spPr>
            <a:xfrm>
              <a:off x="2666829" y="5301085"/>
              <a:ext cx="450817" cy="450845"/>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sp>
          <p:nvSpPr>
            <p:cNvPr id="134" name="64 Elipse">
              <a:extLst>
                <a:ext uri="{FF2B5EF4-FFF2-40B4-BE49-F238E27FC236}">
                  <a16:creationId xmlns:a16="http://schemas.microsoft.com/office/drawing/2014/main" id="{C96F7CE7-8DD2-4EBF-8D15-AD9A23D7768F}"/>
                </a:ext>
              </a:extLst>
            </p:cNvPr>
            <p:cNvSpPr/>
            <p:nvPr/>
          </p:nvSpPr>
          <p:spPr>
            <a:xfrm>
              <a:off x="3955783" y="4523219"/>
              <a:ext cx="449229" cy="449258"/>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cxnSp>
          <p:nvCxnSpPr>
            <p:cNvPr id="135" name="65 Conector recto">
              <a:extLst>
                <a:ext uri="{FF2B5EF4-FFF2-40B4-BE49-F238E27FC236}">
                  <a16:creationId xmlns:a16="http://schemas.microsoft.com/office/drawing/2014/main" id="{337BB9D8-696B-4559-8B10-BC84D312AFCB}"/>
                </a:ext>
              </a:extLst>
            </p:cNvPr>
            <p:cNvCxnSpPr/>
            <p:nvPr/>
          </p:nvCxnSpPr>
          <p:spPr>
            <a:xfrm flipH="1">
              <a:off x="4184366" y="4964539"/>
              <a:ext cx="3175" cy="325434"/>
            </a:xfrm>
            <a:prstGeom prst="line">
              <a:avLst/>
            </a:prstGeom>
            <a:noFill/>
            <a:ln w="19050" cap="flat" cmpd="sng" algn="ctr">
              <a:solidFill>
                <a:srgbClr val="000000">
                  <a:lumMod val="95000"/>
                  <a:lumOff val="5000"/>
                </a:srgbClr>
              </a:solidFill>
              <a:prstDash val="solid"/>
            </a:ln>
            <a:effectLst/>
          </p:spPr>
        </p:cxnSp>
        <p:sp>
          <p:nvSpPr>
            <p:cNvPr id="136" name="66 Elipse">
              <a:extLst>
                <a:ext uri="{FF2B5EF4-FFF2-40B4-BE49-F238E27FC236}">
                  <a16:creationId xmlns:a16="http://schemas.microsoft.com/office/drawing/2014/main" id="{A5AEECFC-2662-4F97-9D5E-5E1E7FEB84B6}"/>
                </a:ext>
              </a:extLst>
            </p:cNvPr>
            <p:cNvSpPr/>
            <p:nvPr/>
          </p:nvSpPr>
          <p:spPr>
            <a:xfrm>
              <a:off x="3962133" y="5294735"/>
              <a:ext cx="449229" cy="449258"/>
            </a:xfrm>
            <a:prstGeom prst="ellipse">
              <a:avLst/>
            </a:prstGeom>
            <a:solidFill>
              <a:schemeClr val="accent1"/>
            </a:solidFill>
            <a:ln w="19050" cap="flat" cmpd="sng" algn="ctr">
              <a:solidFill>
                <a:srgbClr val="000000">
                  <a:lumMod val="95000"/>
                  <a:lumOff val="5000"/>
                </a:srgbClr>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FFFFFF"/>
                </a:solidFill>
                <a:effectLst/>
                <a:uLnTx/>
                <a:uFillTx/>
                <a:latin typeface="Arial"/>
                <a:ea typeface="+mn-ea"/>
                <a:cs typeface="+mn-cs"/>
              </a:endParaRPr>
            </a:p>
          </p:txBody>
        </p:sp>
        <p:sp>
          <p:nvSpPr>
            <p:cNvPr id="137" name="66 CuadroTexto">
              <a:extLst>
                <a:ext uri="{FF2B5EF4-FFF2-40B4-BE49-F238E27FC236}">
                  <a16:creationId xmlns:a16="http://schemas.microsoft.com/office/drawing/2014/main" id="{52E6F5AB-F4EB-4324-9474-97791C25B0C6}"/>
                </a:ext>
              </a:extLst>
            </p:cNvPr>
            <p:cNvSpPr txBox="1">
              <a:spLocks noChangeArrowheads="1"/>
            </p:cNvSpPr>
            <p:nvPr/>
          </p:nvSpPr>
          <p:spPr bwMode="auto">
            <a:xfrm>
              <a:off x="2331197" y="2961289"/>
              <a:ext cx="3048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P</a:t>
              </a:r>
            </a:p>
          </p:txBody>
        </p:sp>
        <p:sp>
          <p:nvSpPr>
            <p:cNvPr id="138" name="67 CuadroTexto">
              <a:extLst>
                <a:ext uri="{FF2B5EF4-FFF2-40B4-BE49-F238E27FC236}">
                  <a16:creationId xmlns:a16="http://schemas.microsoft.com/office/drawing/2014/main" id="{8FDA1CBB-BBFA-4B82-A4B0-67F1BC94A293}"/>
                </a:ext>
              </a:extLst>
            </p:cNvPr>
            <p:cNvSpPr txBox="1">
              <a:spLocks noChangeArrowheads="1"/>
            </p:cNvSpPr>
            <p:nvPr/>
          </p:nvSpPr>
          <p:spPr bwMode="auto">
            <a:xfrm>
              <a:off x="1172713" y="3770688"/>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A</a:t>
              </a:r>
            </a:p>
          </p:txBody>
        </p:sp>
        <p:sp>
          <p:nvSpPr>
            <p:cNvPr id="139" name="68 CuadroTexto">
              <a:extLst>
                <a:ext uri="{FF2B5EF4-FFF2-40B4-BE49-F238E27FC236}">
                  <a16:creationId xmlns:a16="http://schemas.microsoft.com/office/drawing/2014/main" id="{6D0E9B55-565F-449E-9AA6-98E2AED058A8}"/>
                </a:ext>
              </a:extLst>
            </p:cNvPr>
            <p:cNvSpPr txBox="1">
              <a:spLocks noChangeArrowheads="1"/>
            </p:cNvSpPr>
            <p:nvPr/>
          </p:nvSpPr>
          <p:spPr bwMode="auto">
            <a:xfrm>
              <a:off x="3410166" y="375875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B</a:t>
              </a:r>
            </a:p>
          </p:txBody>
        </p:sp>
        <p:sp>
          <p:nvSpPr>
            <p:cNvPr id="140" name="69 CuadroTexto">
              <a:extLst>
                <a:ext uri="{FF2B5EF4-FFF2-40B4-BE49-F238E27FC236}">
                  <a16:creationId xmlns:a16="http://schemas.microsoft.com/office/drawing/2014/main" id="{1D067584-4F22-4984-ADD1-B984B68E0AAE}"/>
                </a:ext>
              </a:extLst>
            </p:cNvPr>
            <p:cNvSpPr txBox="1">
              <a:spLocks noChangeArrowheads="1"/>
            </p:cNvSpPr>
            <p:nvPr/>
          </p:nvSpPr>
          <p:spPr bwMode="auto">
            <a:xfrm>
              <a:off x="1174967" y="455614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C</a:t>
              </a:r>
            </a:p>
          </p:txBody>
        </p:sp>
        <p:sp>
          <p:nvSpPr>
            <p:cNvPr id="141" name="70 CuadroTexto">
              <a:extLst>
                <a:ext uri="{FF2B5EF4-FFF2-40B4-BE49-F238E27FC236}">
                  <a16:creationId xmlns:a16="http://schemas.microsoft.com/office/drawing/2014/main" id="{AAB3E74D-1998-48E4-8E08-08B4A9632BF5}"/>
                </a:ext>
              </a:extLst>
            </p:cNvPr>
            <p:cNvSpPr txBox="1">
              <a:spLocks noChangeArrowheads="1"/>
            </p:cNvSpPr>
            <p:nvPr/>
          </p:nvSpPr>
          <p:spPr bwMode="auto">
            <a:xfrm>
              <a:off x="2737979" y="458741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D</a:t>
              </a:r>
            </a:p>
          </p:txBody>
        </p:sp>
        <p:sp>
          <p:nvSpPr>
            <p:cNvPr id="142" name="71 CuadroTexto">
              <a:extLst>
                <a:ext uri="{FF2B5EF4-FFF2-40B4-BE49-F238E27FC236}">
                  <a16:creationId xmlns:a16="http://schemas.microsoft.com/office/drawing/2014/main" id="{614D14AC-21C9-438C-80A5-403EE7D8723A}"/>
                </a:ext>
              </a:extLst>
            </p:cNvPr>
            <p:cNvSpPr txBox="1">
              <a:spLocks noChangeArrowheads="1"/>
            </p:cNvSpPr>
            <p:nvPr/>
          </p:nvSpPr>
          <p:spPr bwMode="auto">
            <a:xfrm>
              <a:off x="4030848" y="4600133"/>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E</a:t>
              </a:r>
            </a:p>
          </p:txBody>
        </p:sp>
        <p:sp>
          <p:nvSpPr>
            <p:cNvPr id="143" name="72 CuadroTexto">
              <a:extLst>
                <a:ext uri="{FF2B5EF4-FFF2-40B4-BE49-F238E27FC236}">
                  <a16:creationId xmlns:a16="http://schemas.microsoft.com/office/drawing/2014/main" id="{ED4A06B3-F9C3-4993-80A0-47534BBA169A}"/>
                </a:ext>
              </a:extLst>
            </p:cNvPr>
            <p:cNvSpPr txBox="1">
              <a:spLocks noChangeArrowheads="1"/>
            </p:cNvSpPr>
            <p:nvPr/>
          </p:nvSpPr>
          <p:spPr bwMode="auto">
            <a:xfrm>
              <a:off x="725022" y="5390939"/>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F</a:t>
              </a:r>
            </a:p>
          </p:txBody>
        </p:sp>
        <p:sp>
          <p:nvSpPr>
            <p:cNvPr id="144" name="73 CuadroTexto">
              <a:extLst>
                <a:ext uri="{FF2B5EF4-FFF2-40B4-BE49-F238E27FC236}">
                  <a16:creationId xmlns:a16="http://schemas.microsoft.com/office/drawing/2014/main" id="{B81C636D-9600-44F0-AF0F-196DC41ED375}"/>
                </a:ext>
              </a:extLst>
            </p:cNvPr>
            <p:cNvSpPr txBox="1">
              <a:spLocks noChangeArrowheads="1"/>
            </p:cNvSpPr>
            <p:nvPr/>
          </p:nvSpPr>
          <p:spPr bwMode="auto">
            <a:xfrm>
              <a:off x="1682966" y="5390939"/>
              <a:ext cx="3642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G</a:t>
              </a:r>
            </a:p>
          </p:txBody>
        </p:sp>
        <p:sp>
          <p:nvSpPr>
            <p:cNvPr id="145" name="74 CuadroTexto">
              <a:extLst>
                <a:ext uri="{FF2B5EF4-FFF2-40B4-BE49-F238E27FC236}">
                  <a16:creationId xmlns:a16="http://schemas.microsoft.com/office/drawing/2014/main" id="{763362A6-F7E8-46C6-872F-60CE9FC69099}"/>
                </a:ext>
              </a:extLst>
            </p:cNvPr>
            <p:cNvSpPr txBox="1">
              <a:spLocks noChangeArrowheads="1"/>
            </p:cNvSpPr>
            <p:nvPr/>
          </p:nvSpPr>
          <p:spPr bwMode="auto">
            <a:xfrm>
              <a:off x="2738173" y="538390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H</a:t>
              </a:r>
            </a:p>
          </p:txBody>
        </p:sp>
        <p:sp>
          <p:nvSpPr>
            <p:cNvPr id="146" name="75 CuadroTexto">
              <a:extLst>
                <a:ext uri="{FF2B5EF4-FFF2-40B4-BE49-F238E27FC236}">
                  <a16:creationId xmlns:a16="http://schemas.microsoft.com/office/drawing/2014/main" id="{33F47650-509B-4C4A-BE54-D05C8CBA6D81}"/>
                </a:ext>
              </a:extLst>
            </p:cNvPr>
            <p:cNvSpPr txBox="1">
              <a:spLocks noChangeArrowheads="1"/>
            </p:cNvSpPr>
            <p:nvPr/>
          </p:nvSpPr>
          <p:spPr bwMode="auto">
            <a:xfrm>
              <a:off x="4066911" y="5376870"/>
              <a:ext cx="248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I</a:t>
              </a:r>
            </a:p>
          </p:txBody>
        </p:sp>
        <p:sp>
          <p:nvSpPr>
            <p:cNvPr id="147" name="76 CuadroTexto">
              <a:extLst>
                <a:ext uri="{FF2B5EF4-FFF2-40B4-BE49-F238E27FC236}">
                  <a16:creationId xmlns:a16="http://schemas.microsoft.com/office/drawing/2014/main" id="{1EAC99FF-4578-4954-A51C-AC9DBF9D3F8F}"/>
                </a:ext>
              </a:extLst>
            </p:cNvPr>
            <p:cNvSpPr txBox="1">
              <a:spLocks noChangeArrowheads="1"/>
            </p:cNvSpPr>
            <p:nvPr/>
          </p:nvSpPr>
          <p:spPr bwMode="auto">
            <a:xfrm>
              <a:off x="2642439" y="2952078"/>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2 sem</a:t>
              </a:r>
            </a:p>
          </p:txBody>
        </p:sp>
        <p:sp>
          <p:nvSpPr>
            <p:cNvPr id="148" name="77 CuadroTexto">
              <a:extLst>
                <a:ext uri="{FF2B5EF4-FFF2-40B4-BE49-F238E27FC236}">
                  <a16:creationId xmlns:a16="http://schemas.microsoft.com/office/drawing/2014/main" id="{06920860-1874-4C45-AB35-AD3B534FCCBF}"/>
                </a:ext>
              </a:extLst>
            </p:cNvPr>
            <p:cNvSpPr txBox="1">
              <a:spLocks noChangeArrowheads="1"/>
            </p:cNvSpPr>
            <p:nvPr/>
          </p:nvSpPr>
          <p:spPr bwMode="auto">
            <a:xfrm>
              <a:off x="3743205" y="3746950"/>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2 sem</a:t>
              </a:r>
            </a:p>
          </p:txBody>
        </p:sp>
        <p:sp>
          <p:nvSpPr>
            <p:cNvPr id="149" name="78 CuadroTexto">
              <a:extLst>
                <a:ext uri="{FF2B5EF4-FFF2-40B4-BE49-F238E27FC236}">
                  <a16:creationId xmlns:a16="http://schemas.microsoft.com/office/drawing/2014/main" id="{78147AD1-5D61-4528-831E-F5CF9E82C05F}"/>
                </a:ext>
              </a:extLst>
            </p:cNvPr>
            <p:cNvSpPr txBox="1">
              <a:spLocks noChangeArrowheads="1"/>
            </p:cNvSpPr>
            <p:nvPr/>
          </p:nvSpPr>
          <p:spPr bwMode="auto">
            <a:xfrm>
              <a:off x="3733031" y="5740397"/>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2 sem</a:t>
              </a:r>
            </a:p>
          </p:txBody>
        </p:sp>
        <p:sp>
          <p:nvSpPr>
            <p:cNvPr id="150" name="79 CuadroTexto">
              <a:extLst>
                <a:ext uri="{FF2B5EF4-FFF2-40B4-BE49-F238E27FC236}">
                  <a16:creationId xmlns:a16="http://schemas.microsoft.com/office/drawing/2014/main" id="{4DF5D581-010D-41B0-B404-0625C30D6B98}"/>
                </a:ext>
              </a:extLst>
            </p:cNvPr>
            <p:cNvSpPr txBox="1">
              <a:spLocks noChangeArrowheads="1"/>
            </p:cNvSpPr>
            <p:nvPr/>
          </p:nvSpPr>
          <p:spPr bwMode="auto">
            <a:xfrm>
              <a:off x="1502196" y="3744685"/>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1 sem</a:t>
              </a:r>
            </a:p>
          </p:txBody>
        </p:sp>
        <p:sp>
          <p:nvSpPr>
            <p:cNvPr id="151" name="80 CuadroTexto">
              <a:extLst>
                <a:ext uri="{FF2B5EF4-FFF2-40B4-BE49-F238E27FC236}">
                  <a16:creationId xmlns:a16="http://schemas.microsoft.com/office/drawing/2014/main" id="{A02E128E-52FD-4A02-93B6-9FE4F71D8A9B}"/>
                </a:ext>
              </a:extLst>
            </p:cNvPr>
            <p:cNvSpPr txBox="1">
              <a:spLocks noChangeArrowheads="1"/>
            </p:cNvSpPr>
            <p:nvPr/>
          </p:nvSpPr>
          <p:spPr bwMode="auto">
            <a:xfrm>
              <a:off x="299701" y="5725849"/>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1 sem</a:t>
              </a:r>
            </a:p>
          </p:txBody>
        </p:sp>
        <p:sp>
          <p:nvSpPr>
            <p:cNvPr id="152" name="81 CuadroTexto">
              <a:extLst>
                <a:ext uri="{FF2B5EF4-FFF2-40B4-BE49-F238E27FC236}">
                  <a16:creationId xmlns:a16="http://schemas.microsoft.com/office/drawing/2014/main" id="{9C002405-432C-48E8-A983-9170E3FF93A4}"/>
                </a:ext>
              </a:extLst>
            </p:cNvPr>
            <p:cNvSpPr txBox="1">
              <a:spLocks noChangeArrowheads="1"/>
            </p:cNvSpPr>
            <p:nvPr/>
          </p:nvSpPr>
          <p:spPr bwMode="auto">
            <a:xfrm>
              <a:off x="1362465" y="5725849"/>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1 sem</a:t>
              </a:r>
            </a:p>
          </p:txBody>
        </p:sp>
        <p:sp>
          <p:nvSpPr>
            <p:cNvPr id="153" name="82 CuadroTexto">
              <a:extLst>
                <a:ext uri="{FF2B5EF4-FFF2-40B4-BE49-F238E27FC236}">
                  <a16:creationId xmlns:a16="http://schemas.microsoft.com/office/drawing/2014/main" id="{334CD09B-F9D2-4D92-917F-8D7DD095790C}"/>
                </a:ext>
              </a:extLst>
            </p:cNvPr>
            <p:cNvSpPr txBox="1">
              <a:spLocks noChangeArrowheads="1"/>
            </p:cNvSpPr>
            <p:nvPr/>
          </p:nvSpPr>
          <p:spPr bwMode="auto">
            <a:xfrm>
              <a:off x="2460111" y="5733109"/>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1 sem</a:t>
              </a:r>
            </a:p>
          </p:txBody>
        </p:sp>
        <p:sp>
          <p:nvSpPr>
            <p:cNvPr id="154" name="83 CuadroTexto">
              <a:extLst>
                <a:ext uri="{FF2B5EF4-FFF2-40B4-BE49-F238E27FC236}">
                  <a16:creationId xmlns:a16="http://schemas.microsoft.com/office/drawing/2014/main" id="{CAFB05FE-D421-4B73-98C3-4FC4815A9B53}"/>
                </a:ext>
              </a:extLst>
            </p:cNvPr>
            <p:cNvSpPr txBox="1">
              <a:spLocks noChangeArrowheads="1"/>
            </p:cNvSpPr>
            <p:nvPr/>
          </p:nvSpPr>
          <p:spPr bwMode="auto">
            <a:xfrm>
              <a:off x="3042410" y="4592746"/>
              <a:ext cx="952434"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=1 sem</a:t>
              </a:r>
            </a:p>
          </p:txBody>
        </p:sp>
        <p:sp>
          <p:nvSpPr>
            <p:cNvPr id="155" name="84 CuadroTexto">
              <a:extLst>
                <a:ext uri="{FF2B5EF4-FFF2-40B4-BE49-F238E27FC236}">
                  <a16:creationId xmlns:a16="http://schemas.microsoft.com/office/drawing/2014/main" id="{FB8FE56F-203A-43C5-83B3-ADC2DA86B8B8}"/>
                </a:ext>
              </a:extLst>
            </p:cNvPr>
            <p:cNvSpPr txBox="1">
              <a:spLocks noChangeArrowheads="1"/>
            </p:cNvSpPr>
            <p:nvPr/>
          </p:nvSpPr>
          <p:spPr bwMode="auto">
            <a:xfrm>
              <a:off x="4360560" y="4577626"/>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1 sem</a:t>
              </a:r>
            </a:p>
          </p:txBody>
        </p:sp>
        <p:sp>
          <p:nvSpPr>
            <p:cNvPr id="156" name="85 CuadroTexto">
              <a:extLst>
                <a:ext uri="{FF2B5EF4-FFF2-40B4-BE49-F238E27FC236}">
                  <a16:creationId xmlns:a16="http://schemas.microsoft.com/office/drawing/2014/main" id="{E4B8E9C9-3634-45A5-9CE2-DA9644C208E0}"/>
                </a:ext>
              </a:extLst>
            </p:cNvPr>
            <p:cNvSpPr txBox="1">
              <a:spLocks noChangeArrowheads="1"/>
            </p:cNvSpPr>
            <p:nvPr/>
          </p:nvSpPr>
          <p:spPr bwMode="auto">
            <a:xfrm>
              <a:off x="1500873" y="4550221"/>
              <a:ext cx="1045401" cy="3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 altLang="es-ES" sz="1600" b="1" i="1"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Ts </a:t>
              </a:r>
              <a:r>
                <a:rPr kumimoji="0" lang="es-ES" altLang="es-ES" sz="1600" b="1" i="0" u="none" strike="noStrike" kern="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 3 sem</a:t>
              </a:r>
            </a:p>
          </p:txBody>
        </p:sp>
      </p:grpSp>
      <p:sp>
        <p:nvSpPr>
          <p:cNvPr id="157" name="Rectangle 16">
            <a:extLst>
              <a:ext uri="{FF2B5EF4-FFF2-40B4-BE49-F238E27FC236}">
                <a16:creationId xmlns:a16="http://schemas.microsoft.com/office/drawing/2014/main" id="{E45431B7-C087-43A6-95F9-38FF944D7232}"/>
              </a:ext>
            </a:extLst>
          </p:cNvPr>
          <p:cNvSpPr>
            <a:spLocks noChangeArrowheads="1"/>
          </p:cNvSpPr>
          <p:nvPr/>
        </p:nvSpPr>
        <p:spPr bwMode="auto">
          <a:xfrm>
            <a:off x="6637367" y="5829113"/>
            <a:ext cx="4078513" cy="584775"/>
          </a:xfrm>
          <a:prstGeom prst="rect">
            <a:avLst/>
          </a:prstGeom>
          <a:solidFill>
            <a:schemeClr val="accent2"/>
          </a:solidFill>
          <a:ln w="9525">
            <a:solidFill>
              <a:schemeClr val="tx1"/>
            </a:solidFill>
            <a:miter lim="800000"/>
            <a:headEnd/>
            <a:tailEnd/>
          </a:ln>
          <a:effectLst>
            <a:glow rad="63500">
              <a:srgbClr val="BBE0E3">
                <a:satMod val="175000"/>
                <a:alpha val="40000"/>
              </a:srgbClr>
            </a:glow>
            <a:outerShdw blurRad="50800" dist="38100" dir="2700000" algn="tl" rotWithShape="0">
              <a:prstClr val="black">
                <a:alpha val="40000"/>
              </a:prstClr>
            </a:outerShdw>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_tradnl" sz="1600" b="0" i="0" u="none" strike="noStrike" kern="0" cap="none" spc="0" normalizeH="0" baseline="0" noProof="0">
                <a:ln>
                  <a:noFill/>
                </a:ln>
                <a:solidFill>
                  <a:srgbClr val="000000"/>
                </a:solidFill>
                <a:effectLst/>
                <a:uLnTx/>
                <a:uFillTx/>
                <a:latin typeface="Arial Narrow" pitchFamily="34" charset="0"/>
              </a:rPr>
              <a:t>Cálculo: Suma de los </a:t>
            </a:r>
            <a:r>
              <a:rPr kumimoji="0" lang="es-ES_tradnl" sz="1600" b="0" i="1" u="none" strike="noStrike" kern="0" cap="none" spc="0" normalizeH="0" baseline="0" noProof="0">
                <a:ln>
                  <a:noFill/>
                </a:ln>
                <a:solidFill>
                  <a:srgbClr val="000000"/>
                </a:solidFill>
                <a:effectLst/>
                <a:uLnTx/>
                <a:uFillTx/>
                <a:latin typeface="Arial Narrow" pitchFamily="34" charset="0"/>
              </a:rPr>
              <a:t>Ts</a:t>
            </a:r>
            <a:r>
              <a:rPr kumimoji="0" lang="es-ES_tradnl" sz="1600" b="0" i="0" u="none" strike="noStrike" kern="0" cap="none" spc="0" normalizeH="0" baseline="0" noProof="0">
                <a:ln>
                  <a:noFill/>
                </a:ln>
                <a:solidFill>
                  <a:srgbClr val="000000"/>
                </a:solidFill>
                <a:effectLst/>
                <a:uLnTx/>
                <a:uFillTx/>
                <a:latin typeface="Arial Narrow" pitchFamily="34" charset="0"/>
              </a:rPr>
              <a:t> de todos los componentes, teniendo en cuenta los solapamientos.</a:t>
            </a:r>
            <a:endParaRPr kumimoji="0" lang="es-ES" sz="1600" b="0" i="0" u="none" strike="noStrike" kern="0" cap="none" spc="0" normalizeH="0" baseline="0" noProof="0">
              <a:ln>
                <a:noFill/>
              </a:ln>
              <a:solidFill>
                <a:srgbClr val="000000"/>
              </a:solidFill>
              <a:effectLst/>
              <a:uLnTx/>
              <a:uFillTx/>
              <a:latin typeface="Arial Narrow" pitchFamily="34" charset="0"/>
            </a:endParaRPr>
          </a:p>
        </p:txBody>
      </p:sp>
      <p:sp>
        <p:nvSpPr>
          <p:cNvPr id="81" name="46 CuadroTexto">
            <a:extLst>
              <a:ext uri="{FF2B5EF4-FFF2-40B4-BE49-F238E27FC236}">
                <a16:creationId xmlns:a16="http://schemas.microsoft.com/office/drawing/2014/main" id="{A45B7E2D-2931-4419-AAF3-CF3109C37466}"/>
              </a:ext>
            </a:extLst>
          </p:cNvPr>
          <p:cNvSpPr txBox="1">
            <a:spLocks noChangeArrowheads="1"/>
          </p:cNvSpPr>
          <p:nvPr/>
        </p:nvSpPr>
        <p:spPr bwMode="auto">
          <a:xfrm>
            <a:off x="9779415" y="5404740"/>
            <a:ext cx="292068"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s-ES" altLang="es-ES" sz="1500" kern="0">
                <a:solidFill>
                  <a:srgbClr val="000000"/>
                </a:solidFill>
                <a:cs typeface="Arial" panose="020B0604020202020204" pitchFamily="34" charset="0"/>
              </a:rPr>
              <a:t>6</a:t>
            </a:r>
            <a:endParaRPr kumimoji="0" lang="es-ES" altLang="es-ES" sz="1500" b="1" i="0" u="none" strike="noStrike" kern="0" cap="none" spc="0" normalizeH="0" baseline="0" noProof="0">
              <a:ln>
                <a:noFill/>
              </a:ln>
              <a:solidFill>
                <a:srgbClr val="000000"/>
              </a:solidFill>
              <a:uLnTx/>
              <a:uFillTx/>
              <a:latin typeface="Arial" panose="020B0604020202020204" pitchFamily="34" charset="0"/>
              <a:cs typeface="Arial" panose="020B0604020202020204" pitchFamily="34" charset="0"/>
            </a:endParaRPr>
          </a:p>
        </p:txBody>
      </p:sp>
      <p:sp>
        <p:nvSpPr>
          <p:cNvPr id="82" name="35 CuadroTexto">
            <a:extLst>
              <a:ext uri="{FF2B5EF4-FFF2-40B4-BE49-F238E27FC236}">
                <a16:creationId xmlns:a16="http://schemas.microsoft.com/office/drawing/2014/main" id="{2421EA41-A1B3-4C0F-9341-5D0DF8BDF648}"/>
              </a:ext>
            </a:extLst>
          </p:cNvPr>
          <p:cNvSpPr txBox="1">
            <a:spLocks noChangeArrowheads="1"/>
          </p:cNvSpPr>
          <p:nvPr/>
        </p:nvSpPr>
        <p:spPr bwMode="auto">
          <a:xfrm>
            <a:off x="6666833" y="5409867"/>
            <a:ext cx="2920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s-ES" altLang="es-ES" sz="1500" kern="0">
                <a:solidFill>
                  <a:srgbClr val="000000"/>
                </a:solidFill>
                <a:cs typeface="Arial" panose="020B0604020202020204" pitchFamily="34" charset="0"/>
              </a:rPr>
              <a:t>0</a:t>
            </a:r>
            <a:endParaRPr kumimoji="0" lang="es-ES" altLang="es-ES" sz="15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03547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89" name="Rectángulo 88">
            <a:extLst>
              <a:ext uri="{FF2B5EF4-FFF2-40B4-BE49-F238E27FC236}">
                <a16:creationId xmlns:a16="http://schemas.microsoft.com/office/drawing/2014/main" id="{2A765294-7A30-4763-9434-999284D44E42}"/>
              </a:ext>
            </a:extLst>
          </p:cNvPr>
          <p:cNvSpPr/>
          <p:nvPr/>
        </p:nvSpPr>
        <p:spPr>
          <a:xfrm>
            <a:off x="2" y="549924"/>
            <a:ext cx="12191998" cy="1015663"/>
          </a:xfrm>
          <a:prstGeom prst="rect">
            <a:avLst/>
          </a:prstGeom>
        </p:spPr>
        <p:txBody>
          <a:bodyPr wrap="square">
            <a:spAutoFit/>
          </a:bodyPr>
          <a:lstStyle/>
          <a:p>
            <a:pPr marL="285750" indent="-285750" algn="just">
              <a:buFont typeface="Arial" panose="020B0604020202020204" pitchFamily="34" charset="0"/>
              <a:buChar char="•"/>
            </a:pPr>
            <a:r>
              <a:rPr lang="es-ES" sz="2000">
                <a:ea typeface="Calibri" panose="020F0502020204030204" pitchFamily="34" charset="0"/>
                <a:cs typeface="Times New Roman" panose="02020603050405020304" pitchFamily="18" charset="0"/>
              </a:rPr>
              <a:t>Debido que es preciso actualizar del PMP, esto podría provocar alteraciones sobre la producción en curso y la de los primeros períodos. Lo habitual y aconsejable es dejar invariables los primeros períodos o cubos temporales del horizonte planificado, a los que se denomina parte firme o congelada.</a:t>
            </a:r>
          </a:p>
        </p:txBody>
      </p:sp>
      <p:sp>
        <p:nvSpPr>
          <p:cNvPr id="8" name="Rectángulo 7">
            <a:extLst>
              <a:ext uri="{FF2B5EF4-FFF2-40B4-BE49-F238E27FC236}">
                <a16:creationId xmlns:a16="http://schemas.microsoft.com/office/drawing/2014/main" id="{EEF2FD5C-CCF4-4A11-B7FF-F0802C9C153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4.1.2. HORIZONTE DE PLANIFICACIÓN </a:t>
            </a:r>
          </a:p>
        </p:txBody>
      </p:sp>
      <p:sp>
        <p:nvSpPr>
          <p:cNvPr id="80" name="Rectangle 2">
            <a:extLst>
              <a:ext uri="{FF2B5EF4-FFF2-40B4-BE49-F238E27FC236}">
                <a16:creationId xmlns:a16="http://schemas.microsoft.com/office/drawing/2014/main" id="{BCB98A2F-990E-4893-9865-7082A47035C0}"/>
              </a:ext>
            </a:extLst>
          </p:cNvPr>
          <p:cNvSpPr>
            <a:spLocks noChangeArrowheads="1"/>
          </p:cNvSpPr>
          <p:nvPr/>
        </p:nvSpPr>
        <p:spPr bwMode="auto">
          <a:xfrm>
            <a:off x="2431847" y="1578674"/>
            <a:ext cx="3943350" cy="3195319"/>
          </a:xfrm>
          <a:prstGeom prst="rect">
            <a:avLst/>
          </a:prstGeom>
          <a:solidFill>
            <a:schemeClr val="bg1">
              <a:lumMod val="85000"/>
            </a:schemeClr>
          </a:solidFill>
          <a:ln>
            <a:noFill/>
          </a:ln>
          <a:effectLst>
            <a:outerShdw blurRad="50800" dist="38100" dir="2700000" algn="tl" rotWithShape="0">
              <a:prstClr val="black">
                <a:alpha val="40000"/>
              </a:prstClr>
            </a:outerShdw>
          </a:effec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endParaRPr lang="es-ES_tradnl" altLang="es-ES" sz="2400">
              <a:latin typeface="+mn-lt"/>
            </a:endParaRPr>
          </a:p>
        </p:txBody>
      </p:sp>
      <p:sp>
        <p:nvSpPr>
          <p:cNvPr id="81" name="Line 3">
            <a:extLst>
              <a:ext uri="{FF2B5EF4-FFF2-40B4-BE49-F238E27FC236}">
                <a16:creationId xmlns:a16="http://schemas.microsoft.com/office/drawing/2014/main" id="{6D4DCCD3-FC31-465F-8D57-248525F72998}"/>
              </a:ext>
            </a:extLst>
          </p:cNvPr>
          <p:cNvSpPr>
            <a:spLocks noChangeShapeType="1"/>
          </p:cNvSpPr>
          <p:nvPr/>
        </p:nvSpPr>
        <p:spPr bwMode="auto">
          <a:xfrm>
            <a:off x="4381297" y="1880299"/>
            <a:ext cx="0" cy="1025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82" name="Line 4">
            <a:extLst>
              <a:ext uri="{FF2B5EF4-FFF2-40B4-BE49-F238E27FC236}">
                <a16:creationId xmlns:a16="http://schemas.microsoft.com/office/drawing/2014/main" id="{E2B5B87A-D5F6-4BE8-94ED-31C69A568F1F}"/>
              </a:ext>
            </a:extLst>
          </p:cNvPr>
          <p:cNvSpPr>
            <a:spLocks noChangeShapeType="1"/>
          </p:cNvSpPr>
          <p:nvPr/>
        </p:nvSpPr>
        <p:spPr bwMode="auto">
          <a:xfrm>
            <a:off x="9931197" y="1873949"/>
            <a:ext cx="0" cy="1025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58" name="Text Box 6">
            <a:extLst>
              <a:ext uri="{FF2B5EF4-FFF2-40B4-BE49-F238E27FC236}">
                <a16:creationId xmlns:a16="http://schemas.microsoft.com/office/drawing/2014/main" id="{6AD6AC9F-117F-452D-8D59-F6EA2CC4AB3B}"/>
              </a:ext>
            </a:extLst>
          </p:cNvPr>
          <p:cNvSpPr txBox="1">
            <a:spLocks noChangeArrowheads="1"/>
          </p:cNvSpPr>
          <p:nvPr/>
        </p:nvSpPr>
        <p:spPr bwMode="auto">
          <a:xfrm>
            <a:off x="5246485" y="1613599"/>
            <a:ext cx="3824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s-ES_tradnl" altLang="es-ES" sz="2000" b="0"/>
              <a:t>HP (fijo por su carácter rodante)</a:t>
            </a:r>
          </a:p>
        </p:txBody>
      </p:sp>
      <p:grpSp>
        <p:nvGrpSpPr>
          <p:cNvPr id="159" name="Group 7">
            <a:extLst>
              <a:ext uri="{FF2B5EF4-FFF2-40B4-BE49-F238E27FC236}">
                <a16:creationId xmlns:a16="http://schemas.microsoft.com/office/drawing/2014/main" id="{1AF9CA53-9DEE-47AE-8206-21B054DBBE8B}"/>
              </a:ext>
            </a:extLst>
          </p:cNvPr>
          <p:cNvGrpSpPr>
            <a:grpSpLocks/>
          </p:cNvGrpSpPr>
          <p:nvPr/>
        </p:nvGrpSpPr>
        <p:grpSpPr bwMode="auto">
          <a:xfrm>
            <a:off x="4355897" y="3147112"/>
            <a:ext cx="1984375" cy="1054599"/>
            <a:chOff x="653" y="3330"/>
            <a:chExt cx="1560" cy="656"/>
          </a:xfrm>
        </p:grpSpPr>
        <p:sp>
          <p:nvSpPr>
            <p:cNvPr id="160" name="AutoShape 8">
              <a:extLst>
                <a:ext uri="{FF2B5EF4-FFF2-40B4-BE49-F238E27FC236}">
                  <a16:creationId xmlns:a16="http://schemas.microsoft.com/office/drawing/2014/main" id="{D938BDDA-E444-4BBA-94DD-C971D721D4F6}"/>
                </a:ext>
              </a:extLst>
            </p:cNvPr>
            <p:cNvSpPr>
              <a:spLocks/>
            </p:cNvSpPr>
            <p:nvPr/>
          </p:nvSpPr>
          <p:spPr bwMode="auto">
            <a:xfrm rot="16200000" flipV="1">
              <a:off x="1301" y="2682"/>
              <a:ext cx="264" cy="1560"/>
            </a:xfrm>
            <a:prstGeom prst="leftBrace">
              <a:avLst>
                <a:gd name="adj1" fmla="val 49242"/>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endParaRPr lang="es-ES_tradnl" altLang="es-ES" sz="2400">
                <a:latin typeface="+mn-lt"/>
              </a:endParaRPr>
            </a:p>
          </p:txBody>
        </p:sp>
        <p:sp>
          <p:nvSpPr>
            <p:cNvPr id="161" name="Text Box 9">
              <a:extLst>
                <a:ext uri="{FF2B5EF4-FFF2-40B4-BE49-F238E27FC236}">
                  <a16:creationId xmlns:a16="http://schemas.microsoft.com/office/drawing/2014/main" id="{267D6B11-17CE-44EE-B386-61268878AD17}"/>
                </a:ext>
              </a:extLst>
            </p:cNvPr>
            <p:cNvSpPr txBox="1">
              <a:spLocks noChangeArrowheads="1"/>
            </p:cNvSpPr>
            <p:nvPr/>
          </p:nvSpPr>
          <p:spPr bwMode="auto">
            <a:xfrm>
              <a:off x="826" y="3545"/>
              <a:ext cx="12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r>
                <a:rPr lang="es-ES_tradnl" altLang="es-ES" sz="2000" b="0">
                  <a:solidFill>
                    <a:srgbClr val="FF0000"/>
                  </a:solidFill>
                  <a:sym typeface="Symbol" panose="05050102010706020507" pitchFamily="18" charset="2"/>
                </a:rPr>
                <a:t>Parte firme</a:t>
              </a:r>
            </a:p>
            <a:p>
              <a:pPr algn="ctr">
                <a:defRPr/>
              </a:pPr>
              <a:r>
                <a:rPr lang="es-ES_tradnl" altLang="es-ES" sz="2000" b="0">
                  <a:solidFill>
                    <a:srgbClr val="FF0000"/>
                  </a:solidFill>
                  <a:sym typeface="Symbol" panose="05050102010706020507" pitchFamily="18" charset="2"/>
                </a:rPr>
                <a:t>o congelada</a:t>
              </a:r>
              <a:endParaRPr lang="es-ES_tradnl" altLang="es-ES" sz="2000" b="0">
                <a:solidFill>
                  <a:srgbClr val="FF0000"/>
                </a:solidFill>
              </a:endParaRPr>
            </a:p>
          </p:txBody>
        </p:sp>
      </p:grpSp>
      <p:grpSp>
        <p:nvGrpSpPr>
          <p:cNvPr id="162" name="Group 10">
            <a:extLst>
              <a:ext uri="{FF2B5EF4-FFF2-40B4-BE49-F238E27FC236}">
                <a16:creationId xmlns:a16="http://schemas.microsoft.com/office/drawing/2014/main" id="{CBC5B0B1-244F-4138-9787-A8A6CCC9863E}"/>
              </a:ext>
            </a:extLst>
          </p:cNvPr>
          <p:cNvGrpSpPr>
            <a:grpSpLocks/>
          </p:cNvGrpSpPr>
          <p:nvPr/>
        </p:nvGrpSpPr>
        <p:grpSpPr bwMode="auto">
          <a:xfrm>
            <a:off x="6411710" y="3172521"/>
            <a:ext cx="3538537" cy="755650"/>
            <a:chOff x="2226" y="3330"/>
            <a:chExt cx="3168" cy="476"/>
          </a:xfrm>
        </p:grpSpPr>
        <p:sp>
          <p:nvSpPr>
            <p:cNvPr id="163" name="AutoShape 11">
              <a:extLst>
                <a:ext uri="{FF2B5EF4-FFF2-40B4-BE49-F238E27FC236}">
                  <a16:creationId xmlns:a16="http://schemas.microsoft.com/office/drawing/2014/main" id="{2B5435A4-2D1E-46B5-8BE6-665BC28D331B}"/>
                </a:ext>
              </a:extLst>
            </p:cNvPr>
            <p:cNvSpPr>
              <a:spLocks/>
            </p:cNvSpPr>
            <p:nvPr/>
          </p:nvSpPr>
          <p:spPr bwMode="auto">
            <a:xfrm rot="16200000" flipV="1">
              <a:off x="3678" y="1878"/>
              <a:ext cx="264" cy="3168"/>
            </a:xfrm>
            <a:prstGeom prst="leftBrace">
              <a:avLst>
                <a:gd name="adj1" fmla="val 10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endParaRPr lang="es-ES_tradnl" altLang="es-ES" sz="2400">
                <a:latin typeface="+mn-lt"/>
              </a:endParaRPr>
            </a:p>
          </p:txBody>
        </p:sp>
        <p:sp>
          <p:nvSpPr>
            <p:cNvPr id="164" name="Text Box 12">
              <a:extLst>
                <a:ext uri="{FF2B5EF4-FFF2-40B4-BE49-F238E27FC236}">
                  <a16:creationId xmlns:a16="http://schemas.microsoft.com/office/drawing/2014/main" id="{BBBDD9AC-BDDE-40AA-98C4-94E16D971B20}"/>
                </a:ext>
              </a:extLst>
            </p:cNvPr>
            <p:cNvSpPr txBox="1">
              <a:spLocks noChangeArrowheads="1"/>
            </p:cNvSpPr>
            <p:nvPr/>
          </p:nvSpPr>
          <p:spPr bwMode="auto">
            <a:xfrm>
              <a:off x="3129" y="3554"/>
              <a:ext cx="1478" cy="2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r>
                <a:rPr lang="es-ES_tradnl" altLang="es-ES" sz="2000" b="0">
                  <a:sym typeface="Symbol" panose="05050102010706020507" pitchFamily="18" charset="2"/>
                </a:rPr>
                <a:t>Parte abierta</a:t>
              </a:r>
              <a:endParaRPr lang="es-ES_tradnl" altLang="es-ES" sz="2000" b="0"/>
            </a:p>
          </p:txBody>
        </p:sp>
      </p:grpSp>
      <p:sp>
        <p:nvSpPr>
          <p:cNvPr id="165" name="Text Box 14">
            <a:extLst>
              <a:ext uri="{FF2B5EF4-FFF2-40B4-BE49-F238E27FC236}">
                <a16:creationId xmlns:a16="http://schemas.microsoft.com/office/drawing/2014/main" id="{E299406D-E280-4D2F-B561-D1EEA3323C2F}"/>
              </a:ext>
            </a:extLst>
          </p:cNvPr>
          <p:cNvSpPr txBox="1">
            <a:spLocks noChangeArrowheads="1"/>
          </p:cNvSpPr>
          <p:nvPr/>
        </p:nvSpPr>
        <p:spPr bwMode="auto">
          <a:xfrm>
            <a:off x="2431847" y="4256853"/>
            <a:ext cx="3943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a:defRPr/>
            </a:pPr>
            <a:r>
              <a:rPr lang="es-ES_tradnl" altLang="es-ES" sz="1500">
                <a:solidFill>
                  <a:srgbClr val="FF0000"/>
                </a:solidFill>
                <a:latin typeface="+mn-lt"/>
              </a:rPr>
              <a:t>Parte de la programación que decidimos llevar a cabo sin modificaciones</a:t>
            </a:r>
          </a:p>
        </p:txBody>
      </p:sp>
      <p:sp>
        <p:nvSpPr>
          <p:cNvPr id="166" name="Line 18">
            <a:extLst>
              <a:ext uri="{FF2B5EF4-FFF2-40B4-BE49-F238E27FC236}">
                <a16:creationId xmlns:a16="http://schemas.microsoft.com/office/drawing/2014/main" id="{A688DB26-DCA0-4D10-8F72-A3DD9942170D}"/>
              </a:ext>
            </a:extLst>
          </p:cNvPr>
          <p:cNvSpPr>
            <a:spLocks noChangeShapeType="1"/>
          </p:cNvSpPr>
          <p:nvPr/>
        </p:nvSpPr>
        <p:spPr bwMode="auto">
          <a:xfrm flipH="1">
            <a:off x="4379710" y="2032699"/>
            <a:ext cx="1960562" cy="15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s-ES">
              <a:latin typeface="+mn-lt"/>
            </a:endParaRPr>
          </a:p>
        </p:txBody>
      </p:sp>
      <p:grpSp>
        <p:nvGrpSpPr>
          <p:cNvPr id="167" name="Group 53">
            <a:extLst>
              <a:ext uri="{FF2B5EF4-FFF2-40B4-BE49-F238E27FC236}">
                <a16:creationId xmlns:a16="http://schemas.microsoft.com/office/drawing/2014/main" id="{E6323F68-819A-40C9-B5BC-735307787F6C}"/>
              </a:ext>
            </a:extLst>
          </p:cNvPr>
          <p:cNvGrpSpPr>
            <a:grpSpLocks/>
          </p:cNvGrpSpPr>
          <p:nvPr/>
        </p:nvGrpSpPr>
        <p:grpSpPr bwMode="auto">
          <a:xfrm>
            <a:off x="4379710" y="2794699"/>
            <a:ext cx="5527675" cy="198438"/>
            <a:chOff x="1501" y="2020"/>
            <a:chExt cx="3482" cy="125"/>
          </a:xfrm>
          <a:effectLst>
            <a:outerShdw blurRad="50800" dist="38100" dir="2700000" algn="tl" rotWithShape="0">
              <a:prstClr val="black">
                <a:alpha val="40000"/>
              </a:prstClr>
            </a:outerShdw>
          </a:effectLst>
        </p:grpSpPr>
        <p:sp>
          <p:nvSpPr>
            <p:cNvPr id="168" name="Line 5">
              <a:extLst>
                <a:ext uri="{FF2B5EF4-FFF2-40B4-BE49-F238E27FC236}">
                  <a16:creationId xmlns:a16="http://schemas.microsoft.com/office/drawing/2014/main" id="{4139919B-1BF8-4A2A-B193-738EE064D2CF}"/>
                </a:ext>
              </a:extLst>
            </p:cNvPr>
            <p:cNvSpPr>
              <a:spLocks noChangeShapeType="1"/>
            </p:cNvSpPr>
            <p:nvPr/>
          </p:nvSpPr>
          <p:spPr bwMode="auto">
            <a:xfrm>
              <a:off x="1501" y="2072"/>
              <a:ext cx="3482" cy="0"/>
            </a:xfrm>
            <a:prstGeom prst="line">
              <a:avLst/>
            </a:prstGeom>
            <a:noFill/>
            <a:ln w="76200">
              <a:solidFill>
                <a:srgbClr val="0070C0"/>
              </a:solidFill>
              <a:round/>
              <a:headEnd type="diamond" w="med" len="med"/>
              <a:tailEnd type="diamond" w="med" len="med"/>
            </a:ln>
            <a:effectLst>
              <a:outerShdw dist="35921" dir="2700000" algn="ctr" rotWithShape="0">
                <a:schemeClr val="tx1"/>
              </a:outerShdw>
            </a:effectLst>
          </p:spPr>
          <p:txBody>
            <a:bodyPr/>
            <a:lstStyle/>
            <a:p>
              <a:pPr eaLnBrk="1" hangingPunct="1">
                <a:defRPr/>
              </a:pPr>
              <a:endParaRPr lang="es-ES">
                <a:latin typeface="+mn-lt"/>
              </a:endParaRPr>
            </a:p>
          </p:txBody>
        </p:sp>
        <p:sp>
          <p:nvSpPr>
            <p:cNvPr id="169" name="Line 19">
              <a:extLst>
                <a:ext uri="{FF2B5EF4-FFF2-40B4-BE49-F238E27FC236}">
                  <a16:creationId xmlns:a16="http://schemas.microsoft.com/office/drawing/2014/main" id="{978FB37E-67F2-4535-A438-4BD9A9646624}"/>
                </a:ext>
              </a:extLst>
            </p:cNvPr>
            <p:cNvSpPr>
              <a:spLocks noChangeShapeType="1"/>
            </p:cNvSpPr>
            <p:nvPr/>
          </p:nvSpPr>
          <p:spPr bwMode="auto">
            <a:xfrm>
              <a:off x="1633" y="2020"/>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0" name="Line 20">
              <a:extLst>
                <a:ext uri="{FF2B5EF4-FFF2-40B4-BE49-F238E27FC236}">
                  <a16:creationId xmlns:a16="http://schemas.microsoft.com/office/drawing/2014/main" id="{F0934709-5E8A-4EF3-94D9-105D6D175C0D}"/>
                </a:ext>
              </a:extLst>
            </p:cNvPr>
            <p:cNvSpPr>
              <a:spLocks noChangeShapeType="1"/>
            </p:cNvSpPr>
            <p:nvPr/>
          </p:nvSpPr>
          <p:spPr bwMode="auto">
            <a:xfrm>
              <a:off x="1733" y="2021"/>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1" name="Line 21">
              <a:extLst>
                <a:ext uri="{FF2B5EF4-FFF2-40B4-BE49-F238E27FC236}">
                  <a16:creationId xmlns:a16="http://schemas.microsoft.com/office/drawing/2014/main" id="{916AEC7E-452D-4749-870D-AB19B073AF20}"/>
                </a:ext>
              </a:extLst>
            </p:cNvPr>
            <p:cNvSpPr>
              <a:spLocks noChangeShapeType="1"/>
            </p:cNvSpPr>
            <p:nvPr/>
          </p:nvSpPr>
          <p:spPr bwMode="auto">
            <a:xfrm>
              <a:off x="1842" y="2022"/>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2" name="Line 22">
              <a:extLst>
                <a:ext uri="{FF2B5EF4-FFF2-40B4-BE49-F238E27FC236}">
                  <a16:creationId xmlns:a16="http://schemas.microsoft.com/office/drawing/2014/main" id="{384FB318-0503-49AB-ADD3-8F7F8D0BE999}"/>
                </a:ext>
              </a:extLst>
            </p:cNvPr>
            <p:cNvSpPr>
              <a:spLocks noChangeShapeType="1"/>
            </p:cNvSpPr>
            <p:nvPr/>
          </p:nvSpPr>
          <p:spPr bwMode="auto">
            <a:xfrm>
              <a:off x="1931" y="2021"/>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3" name="Line 23">
              <a:extLst>
                <a:ext uri="{FF2B5EF4-FFF2-40B4-BE49-F238E27FC236}">
                  <a16:creationId xmlns:a16="http://schemas.microsoft.com/office/drawing/2014/main" id="{E3AB3C0F-3066-478D-B408-1024FDC34F6C}"/>
                </a:ext>
              </a:extLst>
            </p:cNvPr>
            <p:cNvSpPr>
              <a:spLocks noChangeShapeType="1"/>
            </p:cNvSpPr>
            <p:nvPr/>
          </p:nvSpPr>
          <p:spPr bwMode="auto">
            <a:xfrm>
              <a:off x="2031" y="2022"/>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4" name="Line 24">
              <a:extLst>
                <a:ext uri="{FF2B5EF4-FFF2-40B4-BE49-F238E27FC236}">
                  <a16:creationId xmlns:a16="http://schemas.microsoft.com/office/drawing/2014/main" id="{813E49A0-D2B6-492E-813D-3202EBEB46F5}"/>
                </a:ext>
              </a:extLst>
            </p:cNvPr>
            <p:cNvSpPr>
              <a:spLocks noChangeShapeType="1"/>
            </p:cNvSpPr>
            <p:nvPr/>
          </p:nvSpPr>
          <p:spPr bwMode="auto">
            <a:xfrm>
              <a:off x="2140" y="2023"/>
              <a:ext cx="0" cy="122"/>
            </a:xfrm>
            <a:prstGeom prst="line">
              <a:avLst/>
            </a:prstGeom>
            <a:noFill/>
            <a:ln w="9525">
              <a:solidFill>
                <a:srgbClr val="0070C0"/>
              </a:solidFill>
              <a:round/>
              <a:headEnd/>
              <a:tailEnd/>
            </a:ln>
            <a:extLst>
              <a:ext uri="{909E8E84-426E-40DD-AFC4-6F175D3DCCD1}">
                <a14:hiddenFill xmlns:a14="http://schemas.microsoft.com/office/drawing/2010/main">
                  <a:noFill/>
                </a14:hiddenFill>
              </a:ext>
            </a:extLst>
          </p:spPr>
          <p:txBody>
            <a:bodyPr/>
            <a:lstStyle/>
            <a:p>
              <a:pPr>
                <a:defRPr/>
              </a:pPr>
              <a:endParaRPr lang="es-ES">
                <a:latin typeface="+mn-lt"/>
              </a:endParaRPr>
            </a:p>
          </p:txBody>
        </p:sp>
      </p:grpSp>
      <p:sp>
        <p:nvSpPr>
          <p:cNvPr id="175" name="Text Box 25">
            <a:extLst>
              <a:ext uri="{FF2B5EF4-FFF2-40B4-BE49-F238E27FC236}">
                <a16:creationId xmlns:a16="http://schemas.microsoft.com/office/drawing/2014/main" id="{C9BEE7F0-C0D9-4EE3-9D3C-3684CCD56C5F}"/>
              </a:ext>
            </a:extLst>
          </p:cNvPr>
          <p:cNvSpPr txBox="1">
            <a:spLocks noChangeArrowheads="1"/>
          </p:cNvSpPr>
          <p:nvPr/>
        </p:nvSpPr>
        <p:spPr bwMode="auto">
          <a:xfrm>
            <a:off x="4532549" y="2400999"/>
            <a:ext cx="2917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defRPr/>
            </a:pPr>
            <a:r>
              <a:rPr lang="es-ES_tradnl" altLang="es-ES" sz="2000" b="0"/>
              <a:t>Cubo temporal: semana</a:t>
            </a:r>
            <a:endParaRPr lang="es-ES" altLang="es-ES" sz="2000" b="0"/>
          </a:p>
        </p:txBody>
      </p:sp>
      <p:sp>
        <p:nvSpPr>
          <p:cNvPr id="176" name="Rectangle 28">
            <a:extLst>
              <a:ext uri="{FF2B5EF4-FFF2-40B4-BE49-F238E27FC236}">
                <a16:creationId xmlns:a16="http://schemas.microsoft.com/office/drawing/2014/main" id="{D9DEFC70-245E-4174-8EFA-199B2B4E5FD0}"/>
              </a:ext>
            </a:extLst>
          </p:cNvPr>
          <p:cNvSpPr>
            <a:spLocks noChangeArrowheads="1"/>
          </p:cNvSpPr>
          <p:nvPr/>
        </p:nvSpPr>
        <p:spPr bwMode="auto">
          <a:xfrm>
            <a:off x="2331301" y="4901699"/>
            <a:ext cx="8087791" cy="461665"/>
          </a:xfrm>
          <a:prstGeom prst="rect">
            <a:avLst/>
          </a:prstGeom>
          <a:solidFill>
            <a:schemeClr val="accent2"/>
          </a:solidFill>
          <a:ln w="9525">
            <a:solidFill>
              <a:schemeClr val="tx1"/>
            </a:solidFill>
            <a:miter lim="800000"/>
            <a:headEnd/>
            <a:tailEnd/>
          </a:ln>
          <a:effectLst>
            <a:prstShdw prst="shdw17" dist="17961" dir="2700000">
              <a:schemeClr val="accent1">
                <a:gamma/>
                <a:shade val="60000"/>
                <a:invGamma/>
              </a:schemeClr>
            </a:prstShdw>
          </a:effectLst>
        </p:spPr>
        <p:txBody>
          <a:bodyPr wrap="none">
            <a:spAutoFit/>
          </a:bodyPr>
          <a:lstStyle/>
          <a:p>
            <a:pPr algn="ctr" eaLnBrk="1" hangingPunct="1">
              <a:defRPr/>
            </a:pPr>
            <a:r>
              <a:rPr lang="es-ES" sz="2400">
                <a:cs typeface="Arial" panose="020B0604020202020204" pitchFamily="34" charset="0"/>
              </a:rPr>
              <a:t>Parte firme ≥ </a:t>
            </a:r>
            <a:r>
              <a:rPr lang="es-ES" sz="2400" i="1">
                <a:cs typeface="Arial" panose="020B0604020202020204" pitchFamily="34" charset="0"/>
              </a:rPr>
              <a:t>TS</a:t>
            </a:r>
            <a:r>
              <a:rPr lang="es-ES" sz="2400">
                <a:cs typeface="Arial" panose="020B0604020202020204" pitchFamily="34" charset="0"/>
              </a:rPr>
              <a:t> acumulado del último pedido planificado firme</a:t>
            </a:r>
            <a:endParaRPr lang="es-ES_tradnl" sz="2400">
              <a:cs typeface="Arial" panose="020B0604020202020204" pitchFamily="34" charset="0"/>
            </a:endParaRPr>
          </a:p>
        </p:txBody>
      </p:sp>
      <p:sp>
        <p:nvSpPr>
          <p:cNvPr id="177" name="Line 17">
            <a:extLst>
              <a:ext uri="{FF2B5EF4-FFF2-40B4-BE49-F238E27FC236}">
                <a16:creationId xmlns:a16="http://schemas.microsoft.com/office/drawing/2014/main" id="{8B80FF8C-C503-4054-AAEA-B2BEB64B79AA}"/>
              </a:ext>
            </a:extLst>
          </p:cNvPr>
          <p:cNvSpPr>
            <a:spLocks noChangeShapeType="1"/>
          </p:cNvSpPr>
          <p:nvPr/>
        </p:nvSpPr>
        <p:spPr bwMode="auto">
          <a:xfrm flipV="1">
            <a:off x="6399010" y="2032699"/>
            <a:ext cx="35321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s-ES">
              <a:latin typeface="+mn-lt"/>
            </a:endParaRPr>
          </a:p>
        </p:txBody>
      </p:sp>
      <p:sp>
        <p:nvSpPr>
          <p:cNvPr id="178" name="Rectángulo 177">
            <a:extLst>
              <a:ext uri="{FF2B5EF4-FFF2-40B4-BE49-F238E27FC236}">
                <a16:creationId xmlns:a16="http://schemas.microsoft.com/office/drawing/2014/main" id="{4E5942DA-55F8-477E-97EA-5E4F356BE09B}"/>
              </a:ext>
            </a:extLst>
          </p:cNvPr>
          <p:cNvSpPr/>
          <p:nvPr/>
        </p:nvSpPr>
        <p:spPr>
          <a:xfrm>
            <a:off x="0" y="5383452"/>
            <a:ext cx="12191998" cy="1323439"/>
          </a:xfrm>
          <a:prstGeom prst="rect">
            <a:avLst/>
          </a:prstGeom>
        </p:spPr>
        <p:txBody>
          <a:bodyPr wrap="square">
            <a:spAutoFit/>
          </a:bodyPr>
          <a:lstStyle/>
          <a:p>
            <a:pPr marL="285750" indent="-285750" algn="just">
              <a:buFont typeface="Arial" panose="020B0604020202020204" pitchFamily="34" charset="0"/>
              <a:buChar char="•"/>
            </a:pPr>
            <a:r>
              <a:rPr lang="es-ES" sz="2000">
                <a:ea typeface="Calibri" panose="020F0502020204030204" pitchFamily="34" charset="0"/>
                <a:cs typeface="Times New Roman" panose="02020603050405020304" pitchFamily="18" charset="0"/>
              </a:rPr>
              <a:t>A medida que se van realizando reprogramaciones se va eliminando el cubo temporal transcurrido, se añade uno nuevo al final del horizonte planificado y se incorpora uno nuevo al final del período firme para mantener su duración fija. Este carácter rodante del PMP permite que su horizonte de planificación permanezca estable (con la misma duración).</a:t>
            </a:r>
          </a:p>
        </p:txBody>
      </p:sp>
    </p:spTree>
    <p:extLst>
      <p:ext uri="{BB962C8B-B14F-4D97-AF65-F5344CB8AC3E}">
        <p14:creationId xmlns:p14="http://schemas.microsoft.com/office/powerpoint/2010/main" val="31255992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134903"/>
            <a:ext cx="11347387" cy="2800767"/>
          </a:xfrm>
          <a:prstGeom prst="rect">
            <a:avLst/>
          </a:prstGeom>
          <a:noFill/>
        </p:spPr>
        <p:txBody>
          <a:bodyPr wrap="square" rtlCol="0">
            <a:spAutoFit/>
          </a:bodyPr>
          <a:lstStyle/>
          <a:p>
            <a:r>
              <a:rPr lang="es-ES" sz="2200"/>
              <a:t>4.1. CONCEPTO Y CARACTERÍSTICAS DEL PROGRAMA MAESTRO DE PRODUCCIÓN</a:t>
            </a:r>
          </a:p>
          <a:p>
            <a:r>
              <a:rPr lang="es-ES" sz="2200"/>
              <a:t>	4.1.1. UNIDADES PROGRAMADAS</a:t>
            </a:r>
          </a:p>
          <a:p>
            <a:r>
              <a:rPr lang="es-ES" sz="2200"/>
              <a:t>	4.1.2. HORIZONTE DE PLANIFICACIÓN</a:t>
            </a:r>
          </a:p>
          <a:p>
            <a:r>
              <a:rPr lang="es-ES" sz="2200"/>
              <a:t>4.2. LA OBTENCIÓN DEL PMP: LA DESAGREGACIÓN DEL PAP</a:t>
            </a:r>
          </a:p>
          <a:p>
            <a:r>
              <a:rPr lang="es-ES" sz="2200"/>
              <a:t>4.3. LA PLANIFICACIÓN APROXIMADA DE LA CAPACIDAD</a:t>
            </a:r>
          </a:p>
          <a:p>
            <a:r>
              <a:rPr lang="es-ES" sz="2200"/>
              <a:t>	4.3.1. LAS LISTAS DE CAPACIDAD</a:t>
            </a:r>
          </a:p>
          <a:p>
            <a:r>
              <a:rPr lang="es-ES" sz="2200"/>
              <a:t>	4.3.2. LOS PERFILES DE RECURSOS</a:t>
            </a:r>
          </a:p>
          <a:p>
            <a:r>
              <a:rPr lang="es-ES" sz="2200"/>
              <a:t>4.4. EL PMP, LAS VENTAS COMPROMETIDAS Y EL DISPONIBLE A PROMETER</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5508" y="2766179"/>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13043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a:t>LA PROGRAMACIÓN MAESTRA</a:t>
            </a:r>
            <a:endParaRPr lang="en-US" sz="2800" b="1" kern="120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4</a:t>
            </a:r>
          </a:p>
        </p:txBody>
      </p:sp>
      <p:sp>
        <p:nvSpPr>
          <p:cNvPr id="12" name="CuadroTexto 11">
            <a:extLst>
              <a:ext uri="{FF2B5EF4-FFF2-40B4-BE49-F238E27FC236}">
                <a16:creationId xmlns:a16="http://schemas.microsoft.com/office/drawing/2014/main" id="{99355629-1F14-4263-BF1A-4541A7E1788A}"/>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3.</a:t>
            </a:r>
          </a:p>
          <a:p>
            <a:pPr marL="285750" indent="-285750">
              <a:buFont typeface="Wingdings" panose="05000000000000000000" pitchFamily="2" charset="2"/>
              <a:buChar char="ü"/>
            </a:pPr>
            <a:r>
              <a:rPr lang="es-ES"/>
              <a:t>Principios de Administración de Operaciones (7ª Ed.). (Heizer, J. y Render, B.) Cap. 14.</a:t>
            </a:r>
          </a:p>
          <a:p>
            <a:pPr marL="285750" indent="-285750">
              <a:buFont typeface="Wingdings" panose="05000000000000000000" pitchFamily="2" charset="2"/>
              <a:buChar char="ü"/>
            </a:pPr>
            <a:r>
              <a:rPr lang="es-ES"/>
              <a:t>Dirección de Operaciones. Aspectos tácticos y operativos. (Domínguez Machuca, J.A. y otros) Cap. 3.</a:t>
            </a:r>
          </a:p>
        </p:txBody>
      </p:sp>
    </p:spTree>
    <p:extLst>
      <p:ext uri="{BB962C8B-B14F-4D97-AF65-F5344CB8AC3E}">
        <p14:creationId xmlns:p14="http://schemas.microsoft.com/office/powerpoint/2010/main" val="42428598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1" name="Rectangle 2">
            <a:extLst>
              <a:ext uri="{FF2B5EF4-FFF2-40B4-BE49-F238E27FC236}">
                <a16:creationId xmlns:a16="http://schemas.microsoft.com/office/drawing/2014/main" id="{F2A9221E-1449-4679-B860-018055442D80}"/>
              </a:ext>
            </a:extLst>
          </p:cNvPr>
          <p:cNvSpPr>
            <a:spLocks noChangeArrowheads="1"/>
          </p:cNvSpPr>
          <p:nvPr/>
        </p:nvSpPr>
        <p:spPr bwMode="auto">
          <a:xfrm>
            <a:off x="0" y="1040943"/>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342900" marR="0" lvl="0" indent="-342900" algn="just"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ES_tradnl" altLang="es-ES" sz="2400" b="0" i="0" u="none" strike="noStrike" kern="0" cap="none" spc="0" normalizeH="0" baseline="0" noProof="0">
                <a:ln>
                  <a:noFill/>
                </a:ln>
                <a:solidFill>
                  <a:srgbClr val="000000"/>
                </a:solidFill>
                <a:uLnTx/>
                <a:uFillTx/>
                <a:cs typeface="Arial" panose="020B0604020202020204" pitchFamily="34" charset="0"/>
              </a:rPr>
              <a:t>El origen de las NB de cada producto son las cantidades a fabricar de su familia de productos. </a:t>
            </a:r>
          </a:p>
        </p:txBody>
      </p:sp>
      <p:sp>
        <p:nvSpPr>
          <p:cNvPr id="22" name="Text Box 7">
            <a:extLst>
              <a:ext uri="{FF2B5EF4-FFF2-40B4-BE49-F238E27FC236}">
                <a16:creationId xmlns:a16="http://schemas.microsoft.com/office/drawing/2014/main" id="{C5E14488-B72C-4666-B266-BDDE47F36C93}"/>
              </a:ext>
            </a:extLst>
          </p:cNvPr>
          <p:cNvSpPr txBox="1">
            <a:spLocks noChangeArrowheads="1"/>
          </p:cNvSpPr>
          <p:nvPr/>
        </p:nvSpPr>
        <p:spPr bwMode="auto">
          <a:xfrm>
            <a:off x="2349499" y="2861290"/>
            <a:ext cx="2489784" cy="369332"/>
          </a:xfrm>
          <a:prstGeom prst="rect">
            <a:avLst/>
          </a:prstGeom>
          <a:solidFill>
            <a:schemeClr val="accent2"/>
          </a:solidFill>
          <a:ln w="9525" algn="ctr">
            <a:solidFill>
              <a:srgbClr val="000000"/>
            </a:solidFill>
            <a:miter lim="800000"/>
            <a:headEnd/>
            <a:tailEnd/>
          </a:ln>
          <a:effectLst>
            <a:outerShdw dist="53882" dir="2700000" algn="ctr" rotWithShape="0">
              <a:srgbClr val="808080">
                <a:alpha val="50000"/>
              </a:srgbClr>
            </a:outerShdw>
          </a:effec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_tradnl" altLang="es-ES" sz="1800" b="0" i="0"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rPr>
              <a:t>Necesidades Brutas (</a:t>
            </a:r>
            <a:r>
              <a:rPr kumimoji="0" lang="es-ES_tradnl" altLang="es-ES" sz="1800" b="0" i="1"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rPr>
              <a:t>NB</a:t>
            </a:r>
            <a:r>
              <a:rPr kumimoji="0" lang="es-ES_tradnl" altLang="es-ES" sz="1800" b="0" i="0"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rPr>
              <a:t>)</a:t>
            </a:r>
            <a:endParaRPr kumimoji="0" lang="es-ES" altLang="es-ES" sz="1800" b="0" i="0"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endParaRPr>
          </a:p>
        </p:txBody>
      </p:sp>
      <p:graphicFrame>
        <p:nvGraphicFramePr>
          <p:cNvPr id="23" name="Group 18">
            <a:extLst>
              <a:ext uri="{FF2B5EF4-FFF2-40B4-BE49-F238E27FC236}">
                <a16:creationId xmlns:a16="http://schemas.microsoft.com/office/drawing/2014/main" id="{8812A6FD-723F-4115-9C71-D227AAECA67D}"/>
              </a:ext>
            </a:extLst>
          </p:cNvPr>
          <p:cNvGraphicFramePr>
            <a:graphicFrameLocks noGrp="1"/>
          </p:cNvGraphicFramePr>
          <p:nvPr>
            <p:extLst>
              <p:ext uri="{D42A27DB-BD31-4B8C-83A1-F6EECF244321}">
                <p14:modId xmlns:p14="http://schemas.microsoft.com/office/powerpoint/2010/main" val="1688920961"/>
              </p:ext>
            </p:extLst>
          </p:nvPr>
        </p:nvGraphicFramePr>
        <p:xfrm>
          <a:off x="3300412" y="3396278"/>
          <a:ext cx="4710112" cy="1112837"/>
        </p:xfrm>
        <a:graphic>
          <a:graphicData uri="http://schemas.openxmlformats.org/drawingml/2006/table">
            <a:tbl>
              <a:tblPr/>
              <a:tblGrid>
                <a:gridCol w="2101850">
                  <a:extLst>
                    <a:ext uri="{9D8B030D-6E8A-4147-A177-3AD203B41FA5}">
                      <a16:colId xmlns:a16="http://schemas.microsoft.com/office/drawing/2014/main" val="20000"/>
                    </a:ext>
                  </a:extLst>
                </a:gridCol>
                <a:gridCol w="1347787">
                  <a:extLst>
                    <a:ext uri="{9D8B030D-6E8A-4147-A177-3AD203B41FA5}">
                      <a16:colId xmlns:a16="http://schemas.microsoft.com/office/drawing/2014/main" val="20001"/>
                    </a:ext>
                  </a:extLst>
                </a:gridCol>
                <a:gridCol w="1260475">
                  <a:extLst>
                    <a:ext uri="{9D8B030D-6E8A-4147-A177-3AD203B41FA5}">
                      <a16:colId xmlns:a16="http://schemas.microsoft.com/office/drawing/2014/main" val="20002"/>
                    </a:ext>
                  </a:extLst>
                </a:gridCol>
              </a:tblGrid>
              <a:tr h="289034">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rPr>
                        <a:t>Mes </a:t>
                      </a:r>
                      <a:endParaRPr kumimoji="0" lang="es-ES"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rPr>
                        <a:t>Enero</a:t>
                      </a:r>
                      <a:endParaRPr kumimoji="0" lang="es-ES"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rPr>
                        <a:t>Febrero</a:t>
                      </a:r>
                      <a:endParaRPr kumimoji="0" lang="es-ES" altLang="es-ES" sz="1200" b="1"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747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Producción Regular</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4.000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2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Producción Extraordinaria</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7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Subcontratación</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6" marB="45686"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4" name="Group 29">
            <a:extLst>
              <a:ext uri="{FF2B5EF4-FFF2-40B4-BE49-F238E27FC236}">
                <a16:creationId xmlns:a16="http://schemas.microsoft.com/office/drawing/2014/main" id="{B79810BC-BD54-4CD3-811B-538D01BA51FF}"/>
              </a:ext>
            </a:extLst>
          </p:cNvPr>
          <p:cNvGraphicFramePr>
            <a:graphicFrameLocks noGrp="1"/>
          </p:cNvGraphicFramePr>
          <p:nvPr>
            <p:extLst>
              <p:ext uri="{D42A27DB-BD31-4B8C-83A1-F6EECF244321}">
                <p14:modId xmlns:p14="http://schemas.microsoft.com/office/powerpoint/2010/main" val="2897988298"/>
              </p:ext>
            </p:extLst>
          </p:nvPr>
        </p:nvGraphicFramePr>
        <p:xfrm>
          <a:off x="3306762" y="5037753"/>
          <a:ext cx="5967412" cy="1096992"/>
        </p:xfrm>
        <a:graphic>
          <a:graphicData uri="http://schemas.openxmlformats.org/drawingml/2006/table">
            <a:tbl>
              <a:tblPr/>
              <a:tblGrid>
                <a:gridCol w="1092205">
                  <a:extLst>
                    <a:ext uri="{9D8B030D-6E8A-4147-A177-3AD203B41FA5}">
                      <a16:colId xmlns:a16="http://schemas.microsoft.com/office/drawing/2014/main" val="20000"/>
                    </a:ext>
                  </a:extLst>
                </a:gridCol>
                <a:gridCol w="653904">
                  <a:extLst>
                    <a:ext uri="{9D8B030D-6E8A-4147-A177-3AD203B41FA5}">
                      <a16:colId xmlns:a16="http://schemas.microsoft.com/office/drawing/2014/main" val="20001"/>
                    </a:ext>
                  </a:extLst>
                </a:gridCol>
                <a:gridCol w="655323">
                  <a:extLst>
                    <a:ext uri="{9D8B030D-6E8A-4147-A177-3AD203B41FA5}">
                      <a16:colId xmlns:a16="http://schemas.microsoft.com/office/drawing/2014/main" val="20002"/>
                    </a:ext>
                  </a:extLst>
                </a:gridCol>
                <a:gridCol w="581564">
                  <a:extLst>
                    <a:ext uri="{9D8B030D-6E8A-4147-A177-3AD203B41FA5}">
                      <a16:colId xmlns:a16="http://schemas.microsoft.com/office/drawing/2014/main" val="20003"/>
                    </a:ext>
                  </a:extLst>
                </a:gridCol>
                <a:gridCol w="656742">
                  <a:extLst>
                    <a:ext uri="{9D8B030D-6E8A-4147-A177-3AD203B41FA5}">
                      <a16:colId xmlns:a16="http://schemas.microsoft.com/office/drawing/2014/main" val="20004"/>
                    </a:ext>
                  </a:extLst>
                </a:gridCol>
                <a:gridCol w="581564">
                  <a:extLst>
                    <a:ext uri="{9D8B030D-6E8A-4147-A177-3AD203B41FA5}">
                      <a16:colId xmlns:a16="http://schemas.microsoft.com/office/drawing/2014/main" val="20005"/>
                    </a:ext>
                  </a:extLst>
                </a:gridCol>
                <a:gridCol w="581564">
                  <a:extLst>
                    <a:ext uri="{9D8B030D-6E8A-4147-A177-3AD203B41FA5}">
                      <a16:colId xmlns:a16="http://schemas.microsoft.com/office/drawing/2014/main" val="20006"/>
                    </a:ext>
                  </a:extLst>
                </a:gridCol>
                <a:gridCol w="581564">
                  <a:extLst>
                    <a:ext uri="{9D8B030D-6E8A-4147-A177-3AD203B41FA5}">
                      <a16:colId xmlns:a16="http://schemas.microsoft.com/office/drawing/2014/main" val="20007"/>
                    </a:ext>
                  </a:extLst>
                </a:gridCol>
                <a:gridCol w="582982">
                  <a:extLst>
                    <a:ext uri="{9D8B030D-6E8A-4147-A177-3AD203B41FA5}">
                      <a16:colId xmlns:a16="http://schemas.microsoft.com/office/drawing/2014/main" val="20008"/>
                    </a:ext>
                  </a:extLst>
                </a:gridCol>
              </a:tblGrid>
              <a:tr h="2742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Semana </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6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1</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2</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3</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4</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5</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6</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7</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rPr>
                        <a:t>8</a:t>
                      </a:r>
                      <a:endParaRPr kumimoji="0" lang="es-ES" altLang="es-ES" sz="12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742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NB Modelo A</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6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200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300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742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NB Modelo B</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6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200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300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500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400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74241">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rPr>
                        <a:t>NB Modelo C</a:t>
                      </a:r>
                      <a:endParaRPr kumimoji="0" lang="es-ES" altLang="es-ES" sz="1200" b="1"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66"/>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200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800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rPr>
                        <a:t>100</a:t>
                      </a:r>
                      <a:endParaRPr kumimoji="0" lang="es-ES"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Font typeface="Arial" panose="020B0604020202020204" pitchFamily="34" charset="0"/>
                        <a:defRPr sz="2800" kern="1200">
                          <a:solidFill>
                            <a:schemeClr val="tx1"/>
                          </a:solidFill>
                          <a:latin typeface="Times New Roman" panose="02020603050405020304" pitchFamily="18" charset="0"/>
                        </a:defRPr>
                      </a:lvl1pPr>
                      <a:lvl2pPr marL="742950" indent="-285750" algn="l" defTabSz="914400" rtl="0" eaLnBrk="0" latinLnBrk="0" hangingPunct="0">
                        <a:spcBef>
                          <a:spcPct val="20000"/>
                        </a:spcBef>
                        <a:buFont typeface="Arial" panose="020B0604020202020204" pitchFamily="34" charset="0"/>
                        <a:defRPr sz="2400" kern="1200">
                          <a:solidFill>
                            <a:schemeClr val="tx1"/>
                          </a:solidFill>
                          <a:latin typeface="Times New Roman" panose="02020603050405020304" pitchFamily="18" charset="0"/>
                        </a:defRPr>
                      </a:lvl2pPr>
                      <a:lvl3pPr marL="1143000" indent="-228600" algn="l" defTabSz="914400" rtl="0" eaLnBrk="0" latinLnBrk="0" hangingPunct="0">
                        <a:spcBef>
                          <a:spcPct val="20000"/>
                        </a:spcBef>
                        <a:buFont typeface="Arial" panose="020B0604020202020204" pitchFamily="34" charset="0"/>
                        <a:defRPr sz="2000" kern="1200">
                          <a:solidFill>
                            <a:schemeClr val="tx1"/>
                          </a:solidFill>
                          <a:latin typeface="Times New Roman" panose="02020603050405020304" pitchFamily="18" charset="0"/>
                        </a:defRPr>
                      </a:lvl3pPr>
                      <a:lvl4pPr marL="16002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4pPr>
                      <a:lvl5pPr marL="2057400" indent="-228600" algn="l" defTabSz="914400" rtl="0" eaLnBrk="0" latinLnBrk="0" hangingPunct="0">
                        <a:spcBef>
                          <a:spcPct val="20000"/>
                        </a:spcBef>
                        <a:buFont typeface="Arial" panose="020B0604020202020204" pitchFamily="34" charset="0"/>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buFont typeface="Arial" panose="020B0604020202020204" pitchFamily="34" charset="0"/>
                        <a:defRPr sz="1800" kern="12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s-ES_tradnl" altLang="es-ES" sz="1200" b="0" i="0" u="none" strike="noStrike" cap="none" normalizeH="0" baseline="0">
                        <a:ln>
                          <a:noFill/>
                        </a:ln>
                        <a:solidFill>
                          <a:srgbClr val="000066"/>
                        </a:solidFill>
                        <a:effectLst/>
                        <a:latin typeface="Calibri" panose="020F0502020204030204" pitchFamily="34" charset="0"/>
                        <a:cs typeface="Arial" panose="020B0604020202020204" pitchFamily="34" charset="0"/>
                      </a:endParaRPr>
                    </a:p>
                  </a:txBody>
                  <a:tcPr marT="45684" marB="45684" horzOverflow="overflow">
                    <a:lnL w="12700" cap="flat" cmpd="sng" algn="ctr">
                      <a:solidFill>
                        <a:srgbClr val="000000"/>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
        <p:nvSpPr>
          <p:cNvPr id="25" name="Text Box 110">
            <a:extLst>
              <a:ext uri="{FF2B5EF4-FFF2-40B4-BE49-F238E27FC236}">
                <a16:creationId xmlns:a16="http://schemas.microsoft.com/office/drawing/2014/main" id="{5D70B3B1-03A1-486C-9F3B-F0C9976B36E3}"/>
              </a:ext>
            </a:extLst>
          </p:cNvPr>
          <p:cNvSpPr txBox="1">
            <a:spLocks noChangeArrowheads="1"/>
          </p:cNvSpPr>
          <p:nvPr/>
        </p:nvSpPr>
        <p:spPr bwMode="auto">
          <a:xfrm>
            <a:off x="1679011" y="3659583"/>
            <a:ext cx="16049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fontAlgn="base">
              <a:spcBef>
                <a:spcPct val="0"/>
              </a:spcBef>
              <a:spcAft>
                <a:spcPct val="0"/>
              </a:spcAft>
              <a:defRPr/>
            </a:pPr>
            <a:r>
              <a:rPr lang="es-ES_tradnl" altLang="es-ES" sz="1600">
                <a:solidFill>
                  <a:schemeClr val="tx1"/>
                </a:solidFill>
                <a:latin typeface="+mn-lt"/>
                <a:ea typeface="ＭＳ Ｐゴシック" panose="020B0600070205080204" pitchFamily="34" charset="-128"/>
              </a:rPr>
              <a:t>Plan Agregado de Producción (PAP)</a:t>
            </a:r>
            <a:endParaRPr lang="es-ES" altLang="es-ES" sz="1600">
              <a:solidFill>
                <a:schemeClr val="tx1"/>
              </a:solidFill>
              <a:latin typeface="+mn-lt"/>
              <a:ea typeface="ＭＳ Ｐゴシック" panose="020B0600070205080204" pitchFamily="34" charset="-128"/>
            </a:endParaRPr>
          </a:p>
        </p:txBody>
      </p:sp>
      <p:sp>
        <p:nvSpPr>
          <p:cNvPr id="26" name="Text Box 111">
            <a:extLst>
              <a:ext uri="{FF2B5EF4-FFF2-40B4-BE49-F238E27FC236}">
                <a16:creationId xmlns:a16="http://schemas.microsoft.com/office/drawing/2014/main" id="{BC69EC64-670B-4596-B67F-8E0A61AE2955}"/>
              </a:ext>
            </a:extLst>
          </p:cNvPr>
          <p:cNvSpPr txBox="1">
            <a:spLocks noChangeArrowheads="1"/>
          </p:cNvSpPr>
          <p:nvPr/>
        </p:nvSpPr>
        <p:spPr bwMode="auto">
          <a:xfrm>
            <a:off x="1579562" y="5303748"/>
            <a:ext cx="17510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fontAlgn="base">
              <a:spcBef>
                <a:spcPct val="0"/>
              </a:spcBef>
              <a:spcAft>
                <a:spcPct val="0"/>
              </a:spcAft>
              <a:defRPr/>
            </a:pPr>
            <a:r>
              <a:rPr lang="es-ES_tradnl" altLang="es-ES" sz="1600">
                <a:solidFill>
                  <a:schemeClr val="tx1"/>
                </a:solidFill>
                <a:latin typeface="+mn-lt"/>
                <a:ea typeface="ＭＳ Ｐゴシック" panose="020B0600070205080204" pitchFamily="34" charset="-128"/>
              </a:rPr>
              <a:t>Programa Maestro de Producción (PMP)</a:t>
            </a:r>
            <a:endParaRPr lang="es-ES" altLang="es-ES" sz="1600">
              <a:solidFill>
                <a:schemeClr val="tx1"/>
              </a:solidFill>
              <a:latin typeface="+mn-lt"/>
              <a:ea typeface="ＭＳ Ｐゴシック" panose="020B0600070205080204" pitchFamily="34" charset="-128"/>
            </a:endParaRPr>
          </a:p>
        </p:txBody>
      </p:sp>
      <p:grpSp>
        <p:nvGrpSpPr>
          <p:cNvPr id="27" name="Group 106">
            <a:extLst>
              <a:ext uri="{FF2B5EF4-FFF2-40B4-BE49-F238E27FC236}">
                <a16:creationId xmlns:a16="http://schemas.microsoft.com/office/drawing/2014/main" id="{711C8F08-657F-4561-BB25-44561AB16FB1}"/>
              </a:ext>
            </a:extLst>
          </p:cNvPr>
          <p:cNvGrpSpPr>
            <a:grpSpLocks/>
          </p:cNvGrpSpPr>
          <p:nvPr/>
        </p:nvGrpSpPr>
        <p:grpSpPr bwMode="auto">
          <a:xfrm>
            <a:off x="4410075" y="3697690"/>
            <a:ext cx="4864100" cy="1349422"/>
            <a:chOff x="1930" y="2407"/>
            <a:chExt cx="3064" cy="912"/>
          </a:xfrm>
        </p:grpSpPr>
        <p:sp>
          <p:nvSpPr>
            <p:cNvPr id="28" name="Line 107">
              <a:extLst>
                <a:ext uri="{FF2B5EF4-FFF2-40B4-BE49-F238E27FC236}">
                  <a16:creationId xmlns:a16="http://schemas.microsoft.com/office/drawing/2014/main" id="{B8441A48-98CB-4A6B-99BB-16482479B46C}"/>
                </a:ext>
              </a:extLst>
            </p:cNvPr>
            <p:cNvSpPr>
              <a:spLocks noChangeShapeType="1"/>
            </p:cNvSpPr>
            <p:nvPr/>
          </p:nvSpPr>
          <p:spPr bwMode="auto">
            <a:xfrm flipH="1">
              <a:off x="1930" y="2758"/>
              <a:ext cx="622" cy="552"/>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s-ES">
                <a:solidFill>
                  <a:srgbClr val="000000"/>
                </a:solidFill>
                <a:latin typeface="Arial"/>
              </a:endParaRPr>
            </a:p>
          </p:txBody>
        </p:sp>
        <p:sp>
          <p:nvSpPr>
            <p:cNvPr id="29" name="Line 109">
              <a:extLst>
                <a:ext uri="{FF2B5EF4-FFF2-40B4-BE49-F238E27FC236}">
                  <a16:creationId xmlns:a16="http://schemas.microsoft.com/office/drawing/2014/main" id="{060E1C8A-CD00-4D5B-80EF-BB9739439D3A}"/>
                </a:ext>
              </a:extLst>
            </p:cNvPr>
            <p:cNvSpPr>
              <a:spLocks noChangeShapeType="1"/>
            </p:cNvSpPr>
            <p:nvPr/>
          </p:nvSpPr>
          <p:spPr bwMode="auto">
            <a:xfrm>
              <a:off x="4198" y="2758"/>
              <a:ext cx="796" cy="561"/>
            </a:xfrm>
            <a:prstGeom prst="lin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s-ES">
                <a:solidFill>
                  <a:srgbClr val="000000"/>
                </a:solidFill>
                <a:latin typeface="Arial"/>
              </a:endParaRPr>
            </a:p>
          </p:txBody>
        </p:sp>
        <p:sp>
          <p:nvSpPr>
            <p:cNvPr id="30" name="Rectangle 99">
              <a:extLst>
                <a:ext uri="{FF2B5EF4-FFF2-40B4-BE49-F238E27FC236}">
                  <a16:creationId xmlns:a16="http://schemas.microsoft.com/office/drawing/2014/main" id="{C6642ADA-90B5-4958-A582-E65390BB8C7F}"/>
                </a:ext>
              </a:extLst>
            </p:cNvPr>
            <p:cNvSpPr>
              <a:spLocks noChangeArrowheads="1"/>
            </p:cNvSpPr>
            <p:nvPr/>
          </p:nvSpPr>
          <p:spPr bwMode="auto">
            <a:xfrm>
              <a:off x="2552" y="2407"/>
              <a:ext cx="1646" cy="354"/>
            </a:xfrm>
            <a:prstGeom prst="rect">
              <a:avLst/>
            </a:prstGeom>
            <a:noFill/>
            <a:ln w="19050">
              <a:solidFill>
                <a:srgbClr val="FF0000"/>
              </a:solidFill>
              <a:miter lim="800000"/>
              <a:headEnd/>
              <a:tailEnd/>
            </a:ln>
            <a:effectLst>
              <a:prstShdw prst="shdw17" dist="17961" dir="2700000">
                <a:srgbClr val="7A0000"/>
              </a:prst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fontAlgn="base">
                <a:spcBef>
                  <a:spcPct val="0"/>
                </a:spcBef>
                <a:spcAft>
                  <a:spcPct val="0"/>
                </a:spcAft>
                <a:defRPr/>
              </a:pPr>
              <a:endParaRPr lang="en-US" altLang="es-ES" sz="1400">
                <a:solidFill>
                  <a:srgbClr val="000000"/>
                </a:solidFill>
                <a:latin typeface="Arial"/>
                <a:ea typeface="ＭＳ Ｐゴシック" panose="020B0600070205080204" pitchFamily="34" charset="-128"/>
              </a:endParaRPr>
            </a:p>
          </p:txBody>
        </p:sp>
      </p:grpSp>
      <p:sp>
        <p:nvSpPr>
          <p:cNvPr id="31" name="AutoShape 3">
            <a:extLst>
              <a:ext uri="{FF2B5EF4-FFF2-40B4-BE49-F238E27FC236}">
                <a16:creationId xmlns:a16="http://schemas.microsoft.com/office/drawing/2014/main" id="{F97A43B4-59F7-4EEB-B07A-FA17104ECC12}"/>
              </a:ext>
            </a:extLst>
          </p:cNvPr>
          <p:cNvSpPr>
            <a:spLocks/>
          </p:cNvSpPr>
          <p:nvPr/>
        </p:nvSpPr>
        <p:spPr bwMode="auto">
          <a:xfrm>
            <a:off x="3257549" y="1810365"/>
            <a:ext cx="3208338" cy="939800"/>
          </a:xfrm>
          <a:prstGeom prst="accentCallout3">
            <a:avLst>
              <a:gd name="adj1" fmla="val 17102"/>
              <a:gd name="adj2" fmla="val 102375"/>
              <a:gd name="adj3" fmla="val 17102"/>
              <a:gd name="adj4" fmla="val 103167"/>
              <a:gd name="adj5" fmla="val 103088"/>
              <a:gd name="adj6" fmla="val 103167"/>
              <a:gd name="adj7" fmla="val 168884"/>
              <a:gd name="adj8" fmla="val 64819"/>
            </a:avLst>
          </a:prstGeom>
          <a:solidFill>
            <a:srgbClr val="FFFFFF">
              <a:lumMod val="85000"/>
            </a:srgbClr>
          </a:solidFill>
          <a:ln w="28575">
            <a:solidFill>
              <a:srgbClr val="FF0000"/>
            </a:solidFill>
            <a:miter lim="800000"/>
            <a:headEnd/>
            <a:tailEnd type="triangle" w="med" len="med"/>
          </a:ln>
          <a:effectLst>
            <a:outerShdw blurRad="50800" dist="38100" dir="2700000" algn="tl" rotWithShape="0">
              <a:prstClr val="black">
                <a:alpha val="40000"/>
              </a:prstClr>
            </a:outerShdw>
          </a:effectLst>
        </p:spPr>
        <p:txBody>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s-ES" sz="1800" b="0" i="0" u="none" strike="noStrike" kern="0" cap="none" spc="0" normalizeH="0" baseline="0" noProof="0">
              <a:ln>
                <a:noFill/>
              </a:ln>
              <a:solidFill>
                <a:srgbClr val="000000"/>
              </a:solidFill>
              <a:effectLst/>
              <a:uLnTx/>
              <a:uFillTx/>
              <a:latin typeface="Arial"/>
              <a:ea typeface="ＭＳ Ｐゴシック" panose="020B0600070205080204" pitchFamily="34" charset="-128"/>
              <a:cs typeface="Arial" panose="020B0604020202020204" pitchFamily="34" charset="0"/>
            </a:endParaRPr>
          </a:p>
        </p:txBody>
      </p:sp>
      <p:sp>
        <p:nvSpPr>
          <p:cNvPr id="32" name="Text Box 4">
            <a:extLst>
              <a:ext uri="{FF2B5EF4-FFF2-40B4-BE49-F238E27FC236}">
                <a16:creationId xmlns:a16="http://schemas.microsoft.com/office/drawing/2014/main" id="{C1D97D60-AD60-49B9-9926-93FF19A09DC3}"/>
              </a:ext>
            </a:extLst>
          </p:cNvPr>
          <p:cNvSpPr txBox="1">
            <a:spLocks noChangeArrowheads="1"/>
          </p:cNvSpPr>
          <p:nvPr/>
        </p:nvSpPr>
        <p:spPr bwMode="auto">
          <a:xfrm>
            <a:off x="2481492" y="2005972"/>
            <a:ext cx="599844" cy="400110"/>
          </a:xfrm>
          <a:prstGeom prst="rect">
            <a:avLst/>
          </a:prstGeom>
          <a:solidFill>
            <a:schemeClr val="accent2"/>
          </a:solidFill>
          <a:ln w="9525">
            <a:solidFill>
              <a:srgbClr val="000000"/>
            </a:solidFill>
            <a:miter lim="800000"/>
            <a:headEnd/>
            <a:tailEnd/>
          </a:ln>
          <a:effectLst>
            <a:outerShdw dist="53882" dir="2700000" algn="ctr" rotWithShape="0">
              <a:srgbClr val="808080">
                <a:alpha val="50000"/>
              </a:srgbClr>
            </a:outerShdw>
          </a:effec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s-ES_tradnl" altLang="es-ES" sz="2000" b="0" i="0"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rPr>
              <a:t>PAP</a:t>
            </a:r>
            <a:endParaRPr kumimoji="0" lang="es-ES" altLang="es-ES" sz="2000" b="0" i="0" u="none" strike="noStrike" kern="0" cap="none" spc="0" normalizeH="0" baseline="0" noProof="0">
              <a:ln>
                <a:noFill/>
              </a:ln>
              <a:solidFill>
                <a:srgbClr val="000000"/>
              </a:solidFill>
              <a:effectLst/>
              <a:uLnTx/>
              <a:uFillTx/>
              <a:latin typeface="+mn-lt"/>
              <a:ea typeface="ＭＳ Ｐゴシック" panose="020B0600070205080204" pitchFamily="34" charset="-128"/>
              <a:cs typeface="Arial" panose="020B0604020202020204" pitchFamily="34" charset="0"/>
            </a:endParaRPr>
          </a:p>
        </p:txBody>
      </p:sp>
      <p:sp>
        <p:nvSpPr>
          <p:cNvPr id="33" name="Rectangle 5">
            <a:extLst>
              <a:ext uri="{FF2B5EF4-FFF2-40B4-BE49-F238E27FC236}">
                <a16:creationId xmlns:a16="http://schemas.microsoft.com/office/drawing/2014/main" id="{D5C0F87D-4F51-4BFC-8DF9-10C3854E4FB5}"/>
              </a:ext>
            </a:extLst>
          </p:cNvPr>
          <p:cNvSpPr>
            <a:spLocks noChangeArrowheads="1"/>
          </p:cNvSpPr>
          <p:nvPr/>
        </p:nvSpPr>
        <p:spPr bwMode="auto">
          <a:xfrm>
            <a:off x="3300412" y="1810365"/>
            <a:ext cx="2989262" cy="927100"/>
          </a:xfrm>
          <a:prstGeom prst="rect">
            <a:avLst/>
          </a:prstGeom>
          <a:noFill/>
          <a:ln w="9525">
            <a:noFill/>
            <a:miter lim="800000"/>
            <a:headEnd/>
            <a:tailEnd/>
          </a:ln>
          <a:effectLst>
            <a:prstShdw prst="shdw17" dist="17961" dir="2700000">
              <a:srgbClr val="BBE0E3">
                <a:gamma/>
                <a:shade val="60000"/>
                <a:invGamma/>
              </a:srgbClr>
            </a:prstShdw>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ts val="400"/>
              </a:spcAft>
              <a:buClrTx/>
              <a:buSzTx/>
              <a:buFontTx/>
              <a:buNone/>
              <a:tabLst/>
              <a:defRPr/>
            </a:pPr>
            <a:r>
              <a:rPr kumimoji="0" lang="es-ES_tradnl"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rPr>
              <a:t>Producción Regular</a:t>
            </a:r>
          </a:p>
          <a:p>
            <a:pPr marL="0" marR="0" lvl="0" indent="0" defTabSz="914400" eaLnBrk="1" fontAlgn="base" latinLnBrk="0" hangingPunct="1">
              <a:lnSpc>
                <a:spcPct val="100000"/>
              </a:lnSpc>
              <a:spcBef>
                <a:spcPct val="0"/>
              </a:spcBef>
              <a:spcAft>
                <a:spcPts val="400"/>
              </a:spcAft>
              <a:buClrTx/>
              <a:buSzTx/>
              <a:buFontTx/>
              <a:buNone/>
              <a:tabLst/>
              <a:defRPr/>
            </a:pPr>
            <a:r>
              <a:rPr kumimoji="0" lang="es-ES_tradnl"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rPr>
              <a:t>Producción Extraordinaria</a:t>
            </a:r>
          </a:p>
          <a:p>
            <a:pPr marL="0" marR="0" lvl="0" indent="0" defTabSz="914400" eaLnBrk="1" fontAlgn="base" latinLnBrk="0" hangingPunct="1">
              <a:lnSpc>
                <a:spcPct val="100000"/>
              </a:lnSpc>
              <a:spcBef>
                <a:spcPct val="0"/>
              </a:spcBef>
              <a:spcAft>
                <a:spcPts val="400"/>
              </a:spcAft>
              <a:buClrTx/>
              <a:buSzTx/>
              <a:buFontTx/>
              <a:buNone/>
              <a:tabLst/>
              <a:defRPr/>
            </a:pPr>
            <a:r>
              <a:rPr kumimoji="0" lang="es-ES_tradnl"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rPr>
              <a:t>Producción Subcontratada</a:t>
            </a:r>
            <a:endParaRPr kumimoji="0" lang="es-ES"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endParaRPr>
          </a:p>
        </p:txBody>
      </p:sp>
      <p:sp>
        <p:nvSpPr>
          <p:cNvPr id="34" name="Text Box 6">
            <a:extLst>
              <a:ext uri="{FF2B5EF4-FFF2-40B4-BE49-F238E27FC236}">
                <a16:creationId xmlns:a16="http://schemas.microsoft.com/office/drawing/2014/main" id="{CE4E9628-13F7-4657-BFD4-758F2D6A3D25}"/>
              </a:ext>
            </a:extLst>
          </p:cNvPr>
          <p:cNvSpPr txBox="1">
            <a:spLocks noChangeArrowheads="1"/>
          </p:cNvSpPr>
          <p:nvPr/>
        </p:nvSpPr>
        <p:spPr bwMode="auto">
          <a:xfrm>
            <a:off x="8067455" y="3659583"/>
            <a:ext cx="3927475" cy="830263"/>
          </a:xfrm>
          <a:prstGeom prst="rect">
            <a:avLst/>
          </a:prstGeom>
          <a:noFill/>
          <a:ln w="9525">
            <a:noFill/>
            <a:miter lim="800000"/>
            <a:headEnd/>
            <a:tailEnd/>
          </a:ln>
          <a:effectLst>
            <a:prstShdw prst="shdw17" dist="17961" dir="2700000">
              <a:srgbClr val="BBE0E3">
                <a:gamma/>
                <a:shade val="60000"/>
                <a:invGamma/>
              </a:srgbClr>
            </a:prstShdw>
          </a:effectLst>
        </p:spPr>
        <p:txBody>
          <a:bodyPr>
            <a:spAutoFit/>
          </a:bodyPr>
          <a:lstStyle>
            <a:lvl1pPr marL="117475" indent="-117475">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17475" marR="0" lvl="0" indent="-117475" algn="ctr" defTabSz="914400" eaLnBrk="1" fontAlgn="base" latinLnBrk="0" hangingPunct="1">
              <a:lnSpc>
                <a:spcPct val="100000"/>
              </a:lnSpc>
              <a:spcBef>
                <a:spcPct val="0"/>
              </a:spcBef>
              <a:spcAft>
                <a:spcPct val="0"/>
              </a:spcAft>
              <a:buClrTx/>
              <a:buSzTx/>
              <a:buFontTx/>
              <a:buChar char="•"/>
              <a:tabLst/>
              <a:defRPr/>
            </a:pPr>
            <a:r>
              <a:rPr kumimoji="0" lang="es-ES_tradnl"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rPr>
              <a:t>Desagregación de familias en productos </a:t>
            </a:r>
          </a:p>
          <a:p>
            <a:pPr marL="117475" marR="0" lvl="0" indent="-117475" algn="ctr" defTabSz="914400" eaLnBrk="1" fontAlgn="base" latinLnBrk="0" hangingPunct="1">
              <a:lnSpc>
                <a:spcPct val="100000"/>
              </a:lnSpc>
              <a:spcBef>
                <a:spcPct val="0"/>
              </a:spcBef>
              <a:spcAft>
                <a:spcPct val="0"/>
              </a:spcAft>
              <a:buClrTx/>
              <a:buSzTx/>
              <a:buFontTx/>
              <a:buChar char="•"/>
              <a:tabLst/>
              <a:defRPr/>
            </a:pPr>
            <a:r>
              <a:rPr kumimoji="0" lang="es-ES_tradnl"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rPr>
              <a:t>Distribución de la demanda mensual por semanas</a:t>
            </a:r>
            <a:endParaRPr kumimoji="0" lang="es-ES" altLang="es-ES" sz="1600" b="0" i="0" u="none" strike="noStrike" kern="0" cap="none" spc="0" normalizeH="0" baseline="0" noProof="0">
              <a:ln>
                <a:noFill/>
              </a:ln>
              <a:solidFill>
                <a:srgbClr val="000000"/>
              </a:solidFill>
              <a:effectLst/>
              <a:uLnTx/>
              <a:uFillTx/>
              <a:latin typeface="+mn-lt"/>
              <a:ea typeface="MS PGothic" panose="020B0600070205080204" pitchFamily="34" charset="-128"/>
              <a:cs typeface="Arial" panose="020B0604020202020204" pitchFamily="34" charset="0"/>
            </a:endParaRPr>
          </a:p>
        </p:txBody>
      </p:sp>
      <p:sp>
        <p:nvSpPr>
          <p:cNvPr id="35" name="Text Box 119">
            <a:extLst>
              <a:ext uri="{FF2B5EF4-FFF2-40B4-BE49-F238E27FC236}">
                <a16:creationId xmlns:a16="http://schemas.microsoft.com/office/drawing/2014/main" id="{295FFE7D-8D88-4199-916E-AABD44388FCC}"/>
              </a:ext>
            </a:extLst>
          </p:cNvPr>
          <p:cNvSpPr txBox="1">
            <a:spLocks noChangeArrowheads="1"/>
          </p:cNvSpPr>
          <p:nvPr/>
        </p:nvSpPr>
        <p:spPr bwMode="auto">
          <a:xfrm>
            <a:off x="6555639" y="2001022"/>
            <a:ext cx="5636359"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1pPr>
            <a:lvl2pPr marL="742950" indent="-285750">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2pPr>
            <a:lvl3pPr marL="1143000" indent="-228600">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3pPr>
            <a:lvl4pPr marL="1600200" indent="-228600">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4pPr>
            <a:lvl5pPr marL="2057400" indent="-228600">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tabLst>
                <a:tab pos="381000" algn="r"/>
                <a:tab pos="571500" algn="l"/>
                <a:tab pos="4381500" algn="r"/>
                <a:tab pos="4572000" algn="l"/>
              </a:tabLs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defRPr/>
            </a:pPr>
            <a:r>
              <a:rPr lang="es-ES_tradnl" altLang="es-ES">
                <a:latin typeface="+mn-lt"/>
                <a:ea typeface="MS PGothic" panose="020B0600070205080204" pitchFamily="34" charset="-128"/>
              </a:rPr>
              <a:t>Al determinar el PMP solo se programa la fabricación de:</a:t>
            </a:r>
          </a:p>
          <a:p>
            <a:pPr algn="ctr" eaLnBrk="0" fontAlgn="base" hangingPunct="0">
              <a:spcBef>
                <a:spcPct val="0"/>
              </a:spcBef>
              <a:spcAft>
                <a:spcPct val="0"/>
              </a:spcAft>
              <a:defRPr/>
            </a:pPr>
            <a:r>
              <a:rPr lang="es-ES_tradnl" altLang="es-ES">
                <a:latin typeface="+mn-lt"/>
                <a:ea typeface="MS PGothic" panose="020B0600070205080204" pitchFamily="34" charset="-128"/>
              </a:rPr>
              <a:t>Producción regular y Producción extraordinaria</a:t>
            </a:r>
            <a:endParaRPr lang="es-ES" altLang="es-ES">
              <a:latin typeface="+mn-lt"/>
              <a:ea typeface="MS PGothic" panose="020B0600070205080204" pitchFamily="34" charset="-128"/>
            </a:endParaRPr>
          </a:p>
        </p:txBody>
      </p:sp>
      <p:sp>
        <p:nvSpPr>
          <p:cNvPr id="36" name="Rectangle 2">
            <a:extLst>
              <a:ext uri="{FF2B5EF4-FFF2-40B4-BE49-F238E27FC236}">
                <a16:creationId xmlns:a16="http://schemas.microsoft.com/office/drawing/2014/main" id="{5E1D0DFF-BED9-4E48-873B-561A0E8A3E12}"/>
              </a:ext>
            </a:extLst>
          </p:cNvPr>
          <p:cNvSpPr>
            <a:spLocks noChangeArrowheads="1"/>
          </p:cNvSpPr>
          <p:nvPr/>
        </p:nvSpPr>
        <p:spPr bwMode="auto">
          <a:xfrm>
            <a:off x="1" y="446256"/>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0" u="sng" strike="noStrike" kern="0" cap="none" spc="0" normalizeH="0" baseline="0" noProof="0">
                <a:ln>
                  <a:noFill/>
                </a:ln>
                <a:solidFill>
                  <a:srgbClr val="000000"/>
                </a:solidFill>
                <a:uLnTx/>
                <a:uFillTx/>
                <a:cs typeface="Arial" panose="020B0604020202020204" pitchFamily="34" charset="0"/>
              </a:rPr>
              <a:t>DESAGRAGACIÓN DEL PAP</a:t>
            </a:r>
          </a:p>
        </p:txBody>
      </p:sp>
    </p:spTree>
    <p:extLst>
      <p:ext uri="{BB962C8B-B14F-4D97-AF65-F5344CB8AC3E}">
        <p14:creationId xmlns:p14="http://schemas.microsoft.com/office/powerpoint/2010/main" val="349534564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401BE034-EB6B-4856-A2DF-824BBD447A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0415" y="511575"/>
            <a:ext cx="837565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4">
            <a:extLst>
              <a:ext uri="{FF2B5EF4-FFF2-40B4-BE49-F238E27FC236}">
                <a16:creationId xmlns:a16="http://schemas.microsoft.com/office/drawing/2014/main" id="{A0A0CCAA-EACE-4CFB-B876-565C2293BA5E}"/>
              </a:ext>
            </a:extLst>
          </p:cNvPr>
          <p:cNvSpPr>
            <a:spLocks noChangeArrowheads="1"/>
          </p:cNvSpPr>
          <p:nvPr/>
        </p:nvSpPr>
        <p:spPr bwMode="auto">
          <a:xfrm>
            <a:off x="5586325" y="5193743"/>
            <a:ext cx="387215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eaLnBrk="0" fontAlgn="base" hangingPunct="0">
              <a:spcBef>
                <a:spcPct val="0"/>
              </a:spcBef>
              <a:spcAft>
                <a:spcPct val="0"/>
              </a:spcAft>
              <a:defRPr/>
            </a:pPr>
            <a:r>
              <a:rPr lang="es-ES" altLang="es-ES" sz="2400">
                <a:solidFill>
                  <a:srgbClr val="000000"/>
                </a:solidFill>
                <a:latin typeface="+mn-lt"/>
                <a:ea typeface="ＭＳ Ｐゴシック" panose="020B0600070205080204" pitchFamily="34" charset="-128"/>
              </a:rPr>
              <a:t>Distribución por semanas de la demanda mensual</a:t>
            </a:r>
          </a:p>
        </p:txBody>
      </p:sp>
      <p:sp>
        <p:nvSpPr>
          <p:cNvPr id="6" name="Rectangle 25">
            <a:extLst>
              <a:ext uri="{FF2B5EF4-FFF2-40B4-BE49-F238E27FC236}">
                <a16:creationId xmlns:a16="http://schemas.microsoft.com/office/drawing/2014/main" id="{6EEBABED-1FAA-4646-878E-01D461BC13EF}"/>
              </a:ext>
            </a:extLst>
          </p:cNvPr>
          <p:cNvSpPr>
            <a:spLocks noChangeArrowheads="1"/>
          </p:cNvSpPr>
          <p:nvPr/>
        </p:nvSpPr>
        <p:spPr bwMode="auto">
          <a:xfrm>
            <a:off x="4900347" y="4094774"/>
            <a:ext cx="20574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eaLnBrk="0" fontAlgn="base" hangingPunct="0">
              <a:spcBef>
                <a:spcPct val="0"/>
              </a:spcBef>
              <a:spcAft>
                <a:spcPct val="0"/>
              </a:spcAft>
              <a:defRPr/>
            </a:pPr>
            <a:r>
              <a:rPr lang="es-ES" altLang="es-ES" sz="2400">
                <a:solidFill>
                  <a:srgbClr val="000000"/>
                </a:solidFill>
                <a:latin typeface="+mn-lt"/>
                <a:ea typeface="ＭＳ Ｐゴシック" panose="020B0600070205080204" pitchFamily="34" charset="-128"/>
              </a:rPr>
              <a:t>Porcentaje de cada producto en la familia</a:t>
            </a:r>
          </a:p>
        </p:txBody>
      </p:sp>
      <p:sp>
        <p:nvSpPr>
          <p:cNvPr id="7" name="CuadroTexto 4">
            <a:extLst>
              <a:ext uri="{FF2B5EF4-FFF2-40B4-BE49-F238E27FC236}">
                <a16:creationId xmlns:a16="http://schemas.microsoft.com/office/drawing/2014/main" id="{0CC9CD66-A1CB-4447-A7FC-5AD7E1F0A036}"/>
              </a:ext>
            </a:extLst>
          </p:cNvPr>
          <p:cNvSpPr txBox="1">
            <a:spLocks noChangeArrowheads="1"/>
          </p:cNvSpPr>
          <p:nvPr/>
        </p:nvSpPr>
        <p:spPr bwMode="auto">
          <a:xfrm>
            <a:off x="414250" y="3436739"/>
            <a:ext cx="5172075" cy="28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fontAlgn="base" hangingPunct="0">
              <a:lnSpc>
                <a:spcPct val="150000"/>
              </a:lnSpc>
              <a:spcBef>
                <a:spcPct val="0"/>
              </a:spcBef>
              <a:spcAft>
                <a:spcPct val="0"/>
              </a:spcAft>
              <a:buFontTx/>
              <a:buAutoNum type="alphaLcParenBoth"/>
            </a:pPr>
            <a:r>
              <a:rPr lang="es-ES" altLang="es-ES" sz="2400" b="0">
                <a:solidFill>
                  <a:srgbClr val="000000"/>
                </a:solidFill>
                <a:latin typeface="+mn-lt"/>
                <a:ea typeface="ＭＳ Ｐゴシック" panose="020B0600070205080204" pitchFamily="34" charset="-128"/>
              </a:rPr>
              <a:t>PAP con recursos propios</a:t>
            </a:r>
          </a:p>
          <a:p>
            <a:pPr eaLnBrk="0" fontAlgn="base" hangingPunct="0">
              <a:lnSpc>
                <a:spcPct val="150000"/>
              </a:lnSpc>
              <a:spcBef>
                <a:spcPct val="0"/>
              </a:spcBef>
              <a:spcAft>
                <a:spcPct val="0"/>
              </a:spcAft>
              <a:buFontTx/>
              <a:buAutoNum type="alphaLcParenBoth"/>
            </a:pPr>
            <a:endParaRPr lang="es-ES" altLang="es-ES" sz="2400" b="0">
              <a:solidFill>
                <a:srgbClr val="000000"/>
              </a:solidFill>
              <a:latin typeface="+mn-lt"/>
              <a:ea typeface="ＭＳ Ｐゴシック" panose="020B0600070205080204" pitchFamily="34" charset="-128"/>
            </a:endParaRPr>
          </a:p>
          <a:p>
            <a:pPr eaLnBrk="0" fontAlgn="base" hangingPunct="0">
              <a:lnSpc>
                <a:spcPct val="150000"/>
              </a:lnSpc>
              <a:spcBef>
                <a:spcPct val="0"/>
              </a:spcBef>
              <a:spcAft>
                <a:spcPct val="0"/>
              </a:spcAft>
              <a:buFontTx/>
              <a:buAutoNum type="alphaLcParenBoth"/>
            </a:pPr>
            <a:r>
              <a:rPr lang="es-ES" altLang="es-ES" sz="2400" b="0">
                <a:solidFill>
                  <a:srgbClr val="000000"/>
                </a:solidFill>
                <a:latin typeface="+mn-lt"/>
                <a:ea typeface="ＭＳ Ｐゴシック" panose="020B0600070205080204" pitchFamily="34" charset="-128"/>
              </a:rPr>
              <a:t>Parte del producto P en PAP</a:t>
            </a:r>
          </a:p>
          <a:p>
            <a:pPr eaLnBrk="0" fontAlgn="base" hangingPunct="0">
              <a:lnSpc>
                <a:spcPct val="150000"/>
              </a:lnSpc>
              <a:spcBef>
                <a:spcPct val="0"/>
              </a:spcBef>
              <a:spcAft>
                <a:spcPct val="0"/>
              </a:spcAft>
              <a:buFontTx/>
              <a:buAutoNum type="alphaLcParenBoth"/>
            </a:pPr>
            <a:endParaRPr lang="es-ES" altLang="es-ES" sz="2400" b="0">
              <a:solidFill>
                <a:srgbClr val="000000"/>
              </a:solidFill>
              <a:latin typeface="+mn-lt"/>
              <a:ea typeface="ＭＳ Ｐゴシック" panose="020B0600070205080204" pitchFamily="34" charset="-128"/>
            </a:endParaRPr>
          </a:p>
          <a:p>
            <a:pPr eaLnBrk="0" fontAlgn="base" hangingPunct="0">
              <a:lnSpc>
                <a:spcPct val="150000"/>
              </a:lnSpc>
              <a:spcBef>
                <a:spcPct val="0"/>
              </a:spcBef>
              <a:spcAft>
                <a:spcPct val="0"/>
              </a:spcAft>
              <a:buFontTx/>
              <a:buAutoNum type="alphaLcParenBoth"/>
            </a:pPr>
            <a:r>
              <a:rPr lang="es-ES" altLang="es-ES" sz="2400" b="0">
                <a:solidFill>
                  <a:srgbClr val="000000"/>
                </a:solidFill>
                <a:latin typeface="+mn-lt"/>
                <a:ea typeface="ＭＳ Ｐゴシック" panose="020B0600070205080204" pitchFamily="34" charset="-128"/>
              </a:rPr>
              <a:t>Necesidades brutas semanales de P </a:t>
            </a:r>
          </a:p>
        </p:txBody>
      </p:sp>
      <p:sp>
        <p:nvSpPr>
          <p:cNvPr id="8" name="AutoShape 29">
            <a:extLst>
              <a:ext uri="{FF2B5EF4-FFF2-40B4-BE49-F238E27FC236}">
                <a16:creationId xmlns:a16="http://schemas.microsoft.com/office/drawing/2014/main" id="{58F88CAA-F30F-4D35-9A3F-7C262FE7733B}"/>
              </a:ext>
            </a:extLst>
          </p:cNvPr>
          <p:cNvSpPr>
            <a:spLocks noChangeArrowheads="1"/>
          </p:cNvSpPr>
          <p:nvPr/>
        </p:nvSpPr>
        <p:spPr bwMode="auto">
          <a:xfrm rot="20991826" flipH="1">
            <a:off x="4288414" y="3725097"/>
            <a:ext cx="509185" cy="1218882"/>
          </a:xfrm>
          <a:prstGeom prst="curvedRightArrow">
            <a:avLst>
              <a:gd name="adj1" fmla="val 40000"/>
              <a:gd name="adj2" fmla="val 80000"/>
              <a:gd name="adj3" fmla="val 33333"/>
            </a:avLst>
          </a:prstGeom>
          <a:solidFill>
            <a:srgbClr val="FF0000"/>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ES" altLang="es-ES" sz="2400" b="0" i="0" u="none" strike="noStrike" kern="0" cap="none" spc="0" normalizeH="0" baseline="0" noProof="0">
              <a:ln>
                <a:noFill/>
              </a:ln>
              <a:solidFill>
                <a:srgbClr val="000000"/>
              </a:solidFill>
              <a:effectLst>
                <a:outerShdw blurRad="38100" dist="38100" dir="2700000" algn="tl">
                  <a:srgbClr val="FFFFFF"/>
                </a:outerShdw>
              </a:effectLst>
              <a:uLnTx/>
              <a:uFillTx/>
              <a:latin typeface="+mn-lt"/>
              <a:ea typeface="MS PGothic" panose="020B0600070205080204" pitchFamily="34" charset="-128"/>
              <a:cs typeface="Arial" panose="020B0604020202020204" pitchFamily="34" charset="0"/>
            </a:endParaRPr>
          </a:p>
        </p:txBody>
      </p:sp>
      <p:sp>
        <p:nvSpPr>
          <p:cNvPr id="10" name="Text Box 34">
            <a:extLst>
              <a:ext uri="{FF2B5EF4-FFF2-40B4-BE49-F238E27FC236}">
                <a16:creationId xmlns:a16="http://schemas.microsoft.com/office/drawing/2014/main" id="{612FB404-6255-4B3E-8117-61B7EF7B2B8A}"/>
              </a:ext>
            </a:extLst>
          </p:cNvPr>
          <p:cNvSpPr txBox="1">
            <a:spLocks noChangeArrowheads="1"/>
          </p:cNvSpPr>
          <p:nvPr/>
        </p:nvSpPr>
        <p:spPr bwMode="auto">
          <a:xfrm>
            <a:off x="3910402" y="6185530"/>
            <a:ext cx="4727575" cy="58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0" fontAlgn="base" hangingPunct="0">
              <a:lnSpc>
                <a:spcPct val="150000"/>
              </a:lnSpc>
              <a:spcBef>
                <a:spcPct val="0"/>
              </a:spcBef>
              <a:spcAft>
                <a:spcPct val="0"/>
              </a:spcAft>
            </a:pPr>
            <a:r>
              <a:rPr lang="es-ES_tradnl" altLang="es-ES" sz="2400" b="0">
                <a:solidFill>
                  <a:srgbClr val="000000"/>
                </a:solidFill>
                <a:latin typeface="+mn-lt"/>
                <a:ea typeface="ＭＳ Ｐゴシック" panose="020B0600070205080204" pitchFamily="34" charset="-128"/>
              </a:rPr>
              <a:t>(f) </a:t>
            </a:r>
            <a:r>
              <a:rPr lang="es-ES_tradnl" altLang="es-ES" sz="2400" b="0" i="1">
                <a:solidFill>
                  <a:srgbClr val="000000"/>
                </a:solidFill>
                <a:latin typeface="+mn-lt"/>
                <a:ea typeface="ＭＳ Ｐゴシック" panose="020B0600070205080204" pitchFamily="34" charset="-128"/>
              </a:rPr>
              <a:t>NN</a:t>
            </a:r>
            <a:r>
              <a:rPr lang="es-ES_tradnl" altLang="es-ES" sz="2400" b="0">
                <a:solidFill>
                  <a:srgbClr val="000000"/>
                </a:solidFill>
                <a:latin typeface="+mn-lt"/>
                <a:ea typeface="ＭＳ Ｐゴシック" panose="020B0600070205080204" pitchFamily="34" charset="-128"/>
              </a:rPr>
              <a:t> = (c) </a:t>
            </a:r>
            <a:r>
              <a:rPr lang="es-ES_tradnl" altLang="es-ES" sz="2400" b="0" i="1">
                <a:solidFill>
                  <a:srgbClr val="000000"/>
                </a:solidFill>
                <a:latin typeface="+mn-lt"/>
                <a:ea typeface="ＭＳ Ｐゴシック" panose="020B0600070205080204" pitchFamily="34" charset="-128"/>
              </a:rPr>
              <a:t>NB</a:t>
            </a:r>
            <a:r>
              <a:rPr lang="es-ES_tradnl" altLang="es-ES" sz="2400" b="0">
                <a:solidFill>
                  <a:srgbClr val="000000"/>
                </a:solidFill>
                <a:latin typeface="+mn-lt"/>
                <a:ea typeface="ＭＳ Ｐゴシック" panose="020B0600070205080204" pitchFamily="34" charset="-128"/>
              </a:rPr>
              <a:t> –  (d) </a:t>
            </a:r>
            <a:r>
              <a:rPr lang="es-ES_tradnl" altLang="es-ES" sz="2400" b="0" i="1">
                <a:solidFill>
                  <a:srgbClr val="000000"/>
                </a:solidFill>
                <a:latin typeface="+mn-lt"/>
                <a:ea typeface="ＭＳ Ｐゴシック" panose="020B0600070205080204" pitchFamily="34" charset="-128"/>
              </a:rPr>
              <a:t>IE</a:t>
            </a:r>
            <a:r>
              <a:rPr lang="es-ES_tradnl" altLang="es-ES" sz="2400" b="0">
                <a:solidFill>
                  <a:srgbClr val="000000"/>
                </a:solidFill>
                <a:latin typeface="+mn-lt"/>
                <a:ea typeface="ＭＳ Ｐゴシック" panose="020B0600070205080204" pitchFamily="34" charset="-128"/>
              </a:rPr>
              <a:t> – (e) </a:t>
            </a:r>
            <a:r>
              <a:rPr lang="es-ES_tradnl" altLang="es-ES" sz="2400" b="0" i="1">
                <a:solidFill>
                  <a:srgbClr val="000000"/>
                </a:solidFill>
                <a:latin typeface="+mn-lt"/>
                <a:ea typeface="ＭＳ Ｐゴシック" panose="020B0600070205080204" pitchFamily="34" charset="-128"/>
              </a:rPr>
              <a:t>RP</a:t>
            </a:r>
          </a:p>
        </p:txBody>
      </p:sp>
      <p:sp>
        <p:nvSpPr>
          <p:cNvPr id="12" name="AutoShape 29">
            <a:extLst>
              <a:ext uri="{FF2B5EF4-FFF2-40B4-BE49-F238E27FC236}">
                <a16:creationId xmlns:a16="http://schemas.microsoft.com/office/drawing/2014/main" id="{4C69523F-F9E0-4220-84A5-F25A3C6D3506}"/>
              </a:ext>
            </a:extLst>
          </p:cNvPr>
          <p:cNvSpPr>
            <a:spLocks noChangeArrowheads="1"/>
          </p:cNvSpPr>
          <p:nvPr/>
        </p:nvSpPr>
        <p:spPr bwMode="auto">
          <a:xfrm rot="19690490" flipH="1">
            <a:off x="5001120" y="4643251"/>
            <a:ext cx="509185" cy="1383560"/>
          </a:xfrm>
          <a:prstGeom prst="curvedRightArrow">
            <a:avLst>
              <a:gd name="adj1" fmla="val 40000"/>
              <a:gd name="adj2" fmla="val 80000"/>
              <a:gd name="adj3" fmla="val 33333"/>
            </a:avLst>
          </a:prstGeom>
          <a:solidFill>
            <a:srgbClr val="FF0000"/>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ES" altLang="es-ES" sz="2400" b="0" i="0" u="none" strike="noStrike" kern="0" cap="none" spc="0" normalizeH="0" baseline="0" noProof="0">
              <a:ln>
                <a:noFill/>
              </a:ln>
              <a:solidFill>
                <a:srgbClr val="000000"/>
              </a:solidFill>
              <a:effectLst>
                <a:outerShdw blurRad="38100" dist="38100" dir="2700000" algn="tl">
                  <a:srgbClr val="FFFFFF"/>
                </a:outerShdw>
              </a:effectLst>
              <a:uLnTx/>
              <a:uFillTx/>
              <a:latin typeface="+mn-lt"/>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6349903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Rectangle 5">
            <a:extLst>
              <a:ext uri="{FF2B5EF4-FFF2-40B4-BE49-F238E27FC236}">
                <a16:creationId xmlns:a16="http://schemas.microsoft.com/office/drawing/2014/main" id="{0C52676F-DCB7-4341-9C70-55D34F584839}"/>
              </a:ext>
            </a:extLst>
          </p:cNvPr>
          <p:cNvSpPr>
            <a:spLocks noChangeArrowheads="1"/>
          </p:cNvSpPr>
          <p:nvPr/>
        </p:nvSpPr>
        <p:spPr bwMode="auto">
          <a:xfrm>
            <a:off x="-2" y="756687"/>
            <a:ext cx="12191999" cy="424732"/>
          </a:xfrm>
          <a:prstGeom prst="rect">
            <a:avLst/>
          </a:prstGeom>
          <a:noFill/>
          <a:ln w="9525">
            <a:noFill/>
            <a:miter lim="800000"/>
            <a:headEnd/>
            <a:tailEnd/>
          </a:ln>
          <a:effectLst/>
        </p:spPr>
        <p:txBody>
          <a:bodyPr wrap="square">
            <a:spAutoFit/>
          </a:bodyPr>
          <a:lstStyle>
            <a:lvl1pPr marL="533400" indent="-533400">
              <a:defRPr>
                <a:solidFill>
                  <a:schemeClr val="tx1"/>
                </a:solidFill>
                <a:latin typeface="Arial" panose="020B0604020202020204" pitchFamily="34" charset="0"/>
                <a:cs typeface="Arial" panose="020B0604020202020204" pitchFamily="34" charset="0"/>
              </a:defRPr>
            </a:lvl1pPr>
            <a:lvl2pPr marL="742950" indent="-30163">
              <a:defRPr>
                <a:solidFill>
                  <a:schemeClr val="tx1"/>
                </a:solidFill>
                <a:latin typeface="Arial" panose="020B0604020202020204" pitchFamily="34" charset="0"/>
                <a:cs typeface="Arial" panose="020B0604020202020204" pitchFamily="34" charset="0"/>
              </a:defRPr>
            </a:lvl2pPr>
            <a:lvl3pPr marL="1150938"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lnSpc>
                <a:spcPct val="90000"/>
              </a:lnSpc>
              <a:spcBef>
                <a:spcPct val="30000"/>
              </a:spcBef>
              <a:spcAft>
                <a:spcPct val="0"/>
              </a:spcAft>
              <a:buFont typeface="Wingdings" panose="05000000000000000000" pitchFamily="2" charset="2"/>
              <a:buChar char="ü"/>
              <a:defRPr/>
            </a:pPr>
            <a:r>
              <a:rPr lang="es-ES" altLang="es-ES" sz="2400">
                <a:solidFill>
                  <a:srgbClr val="003366"/>
                </a:solidFill>
                <a:latin typeface="+mn-lt"/>
              </a:rPr>
              <a:t>Necesidades Netas (NN)</a:t>
            </a:r>
            <a:endParaRPr lang="es-ES" altLang="es-ES" sz="2400">
              <a:solidFill>
                <a:srgbClr val="C00000"/>
              </a:solidFill>
              <a:latin typeface="+mn-lt"/>
            </a:endParaRPr>
          </a:p>
        </p:txBody>
      </p:sp>
      <p:sp>
        <p:nvSpPr>
          <p:cNvPr id="12" name="Rectangle 7">
            <a:extLst>
              <a:ext uri="{FF2B5EF4-FFF2-40B4-BE49-F238E27FC236}">
                <a16:creationId xmlns:a16="http://schemas.microsoft.com/office/drawing/2014/main" id="{A458ABC9-B25B-4D79-95ED-DD2075A6B925}"/>
              </a:ext>
            </a:extLst>
          </p:cNvPr>
          <p:cNvSpPr>
            <a:spLocks noChangeArrowheads="1"/>
          </p:cNvSpPr>
          <p:nvPr/>
        </p:nvSpPr>
        <p:spPr bwMode="auto">
          <a:xfrm>
            <a:off x="0" y="1315630"/>
            <a:ext cx="12192000" cy="830997"/>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Cantidades que han de fabricarse por período una vez que el disponible (inventario en almacén no comprometido y órdenes en curso) ha sido tenido en cuenta y descontado de las </a:t>
            </a:r>
            <a:r>
              <a:rPr kumimoji="0" lang="es-ES" altLang="es-ES" sz="2400" b="0" i="1" u="none" strike="noStrike" kern="0" cap="none" spc="0" normalizeH="0" baseline="0" noProof="0">
                <a:ln>
                  <a:noFill/>
                </a:ln>
                <a:solidFill>
                  <a:srgbClr val="000000"/>
                </a:solidFill>
                <a:effectLst/>
                <a:uLnTx/>
                <a:uFillTx/>
                <a:ea typeface="MS PGothic" panose="020B0600070205080204" pitchFamily="34" charset="-128"/>
              </a:rPr>
              <a:t>NB</a:t>
            </a:r>
            <a:r>
              <a:rPr lang="es-ES" altLang="es-ES" sz="2400" kern="0">
                <a:solidFill>
                  <a:srgbClr val="000000"/>
                </a:solidFill>
                <a:ea typeface="MS PGothic" panose="020B0600070205080204" pitchFamily="34" charset="-128"/>
              </a:rPr>
              <a:t>:</a:t>
            </a:r>
            <a:endPar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endParaRPr>
          </a:p>
        </p:txBody>
      </p:sp>
      <p:sp>
        <p:nvSpPr>
          <p:cNvPr id="13" name="Text Box 8">
            <a:extLst>
              <a:ext uri="{FF2B5EF4-FFF2-40B4-BE49-F238E27FC236}">
                <a16:creationId xmlns:a16="http://schemas.microsoft.com/office/drawing/2014/main" id="{2CB487F5-E0B8-43BB-BBD3-290018612E53}"/>
              </a:ext>
            </a:extLst>
          </p:cNvPr>
          <p:cNvSpPr txBox="1">
            <a:spLocks noChangeArrowheads="1"/>
          </p:cNvSpPr>
          <p:nvPr/>
        </p:nvSpPr>
        <p:spPr bwMode="auto">
          <a:xfrm>
            <a:off x="1087900" y="4938862"/>
            <a:ext cx="10016197" cy="1200329"/>
          </a:xfrm>
          <a:prstGeom prst="rect">
            <a:avLst/>
          </a:prstGeom>
          <a:solidFill>
            <a:schemeClr val="accent2"/>
          </a:solidFill>
          <a:ln w="9525">
            <a:solidFill>
              <a:srgbClr val="000000"/>
            </a:solidFill>
            <a:miter lim="800000"/>
            <a:headEnd/>
            <a:tailEnd/>
          </a:ln>
          <a:effectLst>
            <a:outerShdw blurRad="50800" dist="38100" dir="2700000" algn="tl" rotWithShape="0">
              <a:prstClr val="black">
                <a:alpha val="40000"/>
              </a:prstClr>
            </a:outer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2400" i="0" u="none" strike="noStrike" kern="0" cap="none" spc="0" normalizeH="0" baseline="0" noProof="0">
                <a:ln>
                  <a:noFill/>
                </a:ln>
                <a:effectLst/>
                <a:uLnTx/>
                <a:uFillTx/>
              </a:rPr>
              <a:t>Las </a:t>
            </a:r>
            <a:r>
              <a:rPr kumimoji="0" lang="es-ES" altLang="es-ES" sz="2400" i="1" u="none" strike="noStrike" kern="0" cap="none" spc="0" normalizeH="0" baseline="0" noProof="0">
                <a:ln>
                  <a:noFill/>
                </a:ln>
                <a:effectLst/>
                <a:uLnTx/>
                <a:uFillTx/>
              </a:rPr>
              <a:t>NN</a:t>
            </a:r>
            <a:r>
              <a:rPr kumimoji="0" lang="es-ES" altLang="es-ES" sz="2400" i="0" u="none" strike="noStrike" kern="0" cap="none" spc="0" normalizeH="0" baseline="0" noProof="0">
                <a:ln>
                  <a:noFill/>
                </a:ln>
                <a:effectLst/>
                <a:uLnTx/>
                <a:uFillTx/>
              </a:rPr>
              <a:t> de períodos futuros dependen de las llegadas de material en períodos previos, cuya cuantificación y programación depende de la técnica de dimensionado de lotes que se aplique.</a:t>
            </a:r>
          </a:p>
        </p:txBody>
      </p:sp>
      <p:sp>
        <p:nvSpPr>
          <p:cNvPr id="14" name="CuadroTexto 6">
            <a:extLst>
              <a:ext uri="{FF2B5EF4-FFF2-40B4-BE49-F238E27FC236}">
                <a16:creationId xmlns:a16="http://schemas.microsoft.com/office/drawing/2014/main" id="{8C0B38BD-F06A-47D7-85B8-F2007BC3FE0A}"/>
              </a:ext>
            </a:extLst>
          </p:cNvPr>
          <p:cNvSpPr txBox="1">
            <a:spLocks noChangeArrowheads="1"/>
          </p:cNvSpPr>
          <p:nvPr/>
        </p:nvSpPr>
        <p:spPr bwMode="auto">
          <a:xfrm>
            <a:off x="1803642" y="3106993"/>
            <a:ext cx="8584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fontAlgn="base">
              <a:spcBef>
                <a:spcPct val="0"/>
              </a:spcBef>
              <a:spcAft>
                <a:spcPct val="0"/>
              </a:spcAft>
            </a:pPr>
            <a:r>
              <a:rPr lang="es-ES" altLang="es-ES" sz="2400" b="0">
                <a:solidFill>
                  <a:srgbClr val="000000"/>
                </a:solidFill>
                <a:latin typeface="+mn-lt"/>
                <a:cs typeface="Arial" panose="020B0604020202020204" pitchFamily="34" charset="0"/>
              </a:rPr>
              <a:t>Si  </a:t>
            </a:r>
            <a:r>
              <a:rPr lang="es-ES" altLang="es-ES" sz="2400" b="0" i="1">
                <a:solidFill>
                  <a:srgbClr val="000000"/>
                </a:solidFill>
                <a:latin typeface="+mn-lt"/>
                <a:cs typeface="Arial" panose="020B0604020202020204" pitchFamily="34" charset="0"/>
              </a:rPr>
              <a:t>NN</a:t>
            </a:r>
            <a:r>
              <a:rPr lang="es-ES" altLang="es-ES" sz="2400" b="0" i="1" baseline="-25000">
                <a:solidFill>
                  <a:srgbClr val="000000"/>
                </a:solidFill>
                <a:latin typeface="+mn-lt"/>
                <a:cs typeface="Arial" panose="020B0604020202020204" pitchFamily="34" charset="0"/>
              </a:rPr>
              <a:t>i</a:t>
            </a:r>
            <a:r>
              <a:rPr lang="es-ES" altLang="es-ES" sz="2400" b="0">
                <a:solidFill>
                  <a:srgbClr val="000000"/>
                </a:solidFill>
                <a:latin typeface="+mn-lt"/>
                <a:cs typeface="Arial" panose="020B0604020202020204" pitchFamily="34" charset="0"/>
              </a:rPr>
              <a:t> ≤ 0 </a:t>
            </a:r>
            <a:r>
              <a:rPr lang="es-ES" altLang="es-ES" sz="2400" b="0">
                <a:solidFill>
                  <a:srgbClr val="000000"/>
                </a:solidFill>
                <a:effectLst>
                  <a:outerShdw blurRad="38100" dist="38100" dir="2700000" algn="tl">
                    <a:srgbClr val="000000">
                      <a:alpha val="43137"/>
                    </a:srgbClr>
                  </a:outerShdw>
                </a:effectLst>
                <a:latin typeface="+mn-lt"/>
                <a:cs typeface="Arial" panose="020B0604020202020204" pitchFamily="34" charset="0"/>
                <a:sym typeface="Wingdings" panose="05000000000000000000" pitchFamily="2" charset="2"/>
              </a:rPr>
              <a:t></a:t>
            </a:r>
            <a:r>
              <a:rPr lang="es-ES" altLang="es-ES" sz="2400" b="0">
                <a:solidFill>
                  <a:srgbClr val="000000"/>
                </a:solidFill>
                <a:latin typeface="+mn-lt"/>
                <a:cs typeface="Arial" panose="020B0604020202020204" pitchFamily="34" charset="0"/>
                <a:sym typeface="Wingdings" panose="05000000000000000000" pitchFamily="2" charset="2"/>
              </a:rPr>
              <a:t> La cantidad en exceso queda en inventario (</a:t>
            </a:r>
            <a:r>
              <a:rPr lang="es-ES" altLang="es-ES" sz="2400" b="0" i="1">
                <a:solidFill>
                  <a:srgbClr val="000000"/>
                </a:solidFill>
                <a:latin typeface="+mn-lt"/>
                <a:cs typeface="Arial" panose="020B0604020202020204" pitchFamily="34" charset="0"/>
                <a:sym typeface="Wingdings" panose="05000000000000000000" pitchFamily="2" charset="2"/>
              </a:rPr>
              <a:t>IE</a:t>
            </a:r>
            <a:r>
              <a:rPr lang="es-ES" altLang="es-ES" sz="2400" b="0" i="1" baseline="-25000">
                <a:solidFill>
                  <a:srgbClr val="000000"/>
                </a:solidFill>
                <a:latin typeface="+mn-lt"/>
                <a:cs typeface="Arial" panose="020B0604020202020204" pitchFamily="34" charset="0"/>
                <a:sym typeface="Wingdings" panose="05000000000000000000" pitchFamily="2" charset="2"/>
              </a:rPr>
              <a:t>i+1</a:t>
            </a:r>
            <a:r>
              <a:rPr lang="es-ES" altLang="es-ES" sz="2400" b="0">
                <a:solidFill>
                  <a:srgbClr val="000000"/>
                </a:solidFill>
                <a:latin typeface="+mn-lt"/>
                <a:cs typeface="Arial" panose="020B0604020202020204" pitchFamily="34" charset="0"/>
                <a:sym typeface="Wingdings" panose="05000000000000000000" pitchFamily="2" charset="2"/>
              </a:rPr>
              <a:t>)</a:t>
            </a:r>
            <a:endParaRPr lang="es-ES" altLang="es-ES" sz="2400" b="0">
              <a:solidFill>
                <a:srgbClr val="000000"/>
              </a:solidFill>
              <a:latin typeface="+mn-lt"/>
              <a:cs typeface="Arial" panose="020B0604020202020204" pitchFamily="34" charset="0"/>
            </a:endParaRPr>
          </a:p>
        </p:txBody>
      </p:sp>
      <p:sp>
        <p:nvSpPr>
          <p:cNvPr id="15" name="CuadroTexto 14">
            <a:extLst>
              <a:ext uri="{FF2B5EF4-FFF2-40B4-BE49-F238E27FC236}">
                <a16:creationId xmlns:a16="http://schemas.microsoft.com/office/drawing/2014/main" id="{204AE6D9-08BF-4B95-9219-8F2572858362}"/>
              </a:ext>
            </a:extLst>
          </p:cNvPr>
          <p:cNvSpPr txBox="1"/>
          <p:nvPr/>
        </p:nvSpPr>
        <p:spPr>
          <a:xfrm>
            <a:off x="862816" y="3656481"/>
            <a:ext cx="10466364" cy="830997"/>
          </a:xfrm>
          <a:prstGeom prst="rect">
            <a:avLst/>
          </a:prstGeom>
          <a:noFill/>
        </p:spPr>
        <p:txBody>
          <a:bodyPr wrap="square">
            <a:spAutoFit/>
          </a:bodyPr>
          <a:lstStyle/>
          <a:p>
            <a:pPr fontAlgn="base">
              <a:spcBef>
                <a:spcPct val="0"/>
              </a:spcBef>
              <a:spcAft>
                <a:spcPct val="0"/>
              </a:spcAft>
              <a:defRPr/>
            </a:pPr>
            <a:r>
              <a:rPr lang="es-ES" sz="2400">
                <a:solidFill>
                  <a:srgbClr val="000000"/>
                </a:solidFill>
              </a:rPr>
              <a:t>Si  </a:t>
            </a:r>
            <a:r>
              <a:rPr lang="es-ES" sz="2400" i="1">
                <a:solidFill>
                  <a:srgbClr val="000000"/>
                </a:solidFill>
              </a:rPr>
              <a:t>NN</a:t>
            </a:r>
            <a:r>
              <a:rPr lang="es-ES" sz="2400" i="1" baseline="-25000">
                <a:solidFill>
                  <a:srgbClr val="000000"/>
                </a:solidFill>
              </a:rPr>
              <a:t>i</a:t>
            </a:r>
            <a:r>
              <a:rPr lang="es-ES" sz="2400">
                <a:solidFill>
                  <a:srgbClr val="000000"/>
                </a:solidFill>
              </a:rPr>
              <a:t> &gt; 0 </a:t>
            </a:r>
            <a:r>
              <a:rPr lang="es-ES" sz="2400">
                <a:solidFill>
                  <a:srgbClr val="000000"/>
                </a:solidFill>
                <a:effectLst>
                  <a:outerShdw blurRad="38100" dist="38100" dir="2700000" algn="tl">
                    <a:srgbClr val="000000">
                      <a:alpha val="43137"/>
                    </a:srgbClr>
                  </a:outerShdw>
                </a:effectLst>
                <a:sym typeface="Wingdings" panose="05000000000000000000" pitchFamily="2" charset="2"/>
              </a:rPr>
              <a:t></a:t>
            </a:r>
            <a:r>
              <a:rPr lang="es-ES" sz="2400">
                <a:solidFill>
                  <a:srgbClr val="000000"/>
                </a:solidFill>
                <a:sym typeface="Wingdings" panose="05000000000000000000" pitchFamily="2" charset="2"/>
              </a:rPr>
              <a:t> Es necesario planificar la llegada de un pedido para ese período.</a:t>
            </a:r>
          </a:p>
          <a:p>
            <a:pPr marL="1433513" indent="-1433513" fontAlgn="base">
              <a:spcBef>
                <a:spcPct val="0"/>
              </a:spcBef>
              <a:spcAft>
                <a:spcPct val="0"/>
              </a:spcAft>
              <a:defRPr/>
            </a:pPr>
            <a:r>
              <a:rPr lang="es-ES" sz="2400">
                <a:solidFill>
                  <a:srgbClr val="000000"/>
                </a:solidFill>
                <a:sym typeface="Wingdings" panose="05000000000000000000" pitchFamily="2" charset="2"/>
              </a:rPr>
              <a:t>	    Su tamaño dependerá de cómo se dimensionen los lotes.</a:t>
            </a:r>
            <a:endParaRPr lang="es-ES" sz="2400">
              <a:solidFill>
                <a:srgbClr val="000000"/>
              </a:solidFill>
            </a:endParaRPr>
          </a:p>
        </p:txBody>
      </p:sp>
      <p:sp>
        <p:nvSpPr>
          <p:cNvPr id="9" name="Rectángulo 8">
            <a:extLst>
              <a:ext uri="{FF2B5EF4-FFF2-40B4-BE49-F238E27FC236}">
                <a16:creationId xmlns:a16="http://schemas.microsoft.com/office/drawing/2014/main" id="{D60F0E57-B9F3-4686-94CE-A64CFEB7A970}"/>
              </a:ext>
            </a:extLst>
          </p:cNvPr>
          <p:cNvSpPr/>
          <p:nvPr/>
        </p:nvSpPr>
        <p:spPr>
          <a:xfrm>
            <a:off x="4500488" y="2376905"/>
            <a:ext cx="3191020"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s-ES" sz="2400" i="1">
                <a:solidFill>
                  <a:schemeClr val="bg1">
                    <a:lumMod val="50000"/>
                  </a:schemeClr>
                </a:solidFill>
              </a:rPr>
              <a:t>NN</a:t>
            </a:r>
            <a:r>
              <a:rPr lang="es-ES" sz="1600" i="1">
                <a:solidFill>
                  <a:schemeClr val="bg1">
                    <a:lumMod val="50000"/>
                  </a:schemeClr>
                </a:solidFill>
              </a:rPr>
              <a:t>i</a:t>
            </a:r>
            <a:r>
              <a:rPr lang="es-ES" sz="1600">
                <a:solidFill>
                  <a:schemeClr val="bg1">
                    <a:lumMod val="50000"/>
                  </a:schemeClr>
                </a:solidFill>
              </a:rPr>
              <a:t> </a:t>
            </a:r>
            <a:r>
              <a:rPr lang="es-ES" sz="2400">
                <a:solidFill>
                  <a:schemeClr val="bg1">
                    <a:lumMod val="50000"/>
                  </a:schemeClr>
                </a:solidFill>
              </a:rPr>
              <a:t>= </a:t>
            </a:r>
            <a:r>
              <a:rPr lang="es-ES" sz="2400" i="1">
                <a:solidFill>
                  <a:schemeClr val="bg1">
                    <a:lumMod val="50000"/>
                  </a:schemeClr>
                </a:solidFill>
              </a:rPr>
              <a:t>NB</a:t>
            </a:r>
            <a:r>
              <a:rPr lang="es-ES" sz="1600" i="1">
                <a:solidFill>
                  <a:schemeClr val="bg1">
                    <a:lumMod val="50000"/>
                  </a:schemeClr>
                </a:solidFill>
              </a:rPr>
              <a:t>i</a:t>
            </a:r>
            <a:r>
              <a:rPr lang="es-ES" sz="2400">
                <a:solidFill>
                  <a:schemeClr val="bg1">
                    <a:lumMod val="50000"/>
                  </a:schemeClr>
                </a:solidFill>
              </a:rPr>
              <a:t> - </a:t>
            </a:r>
            <a:r>
              <a:rPr lang="es-ES" sz="2400" i="1">
                <a:solidFill>
                  <a:schemeClr val="bg1">
                    <a:lumMod val="50000"/>
                  </a:schemeClr>
                </a:solidFill>
              </a:rPr>
              <a:t>IE</a:t>
            </a:r>
            <a:r>
              <a:rPr lang="es-ES" sz="1600" i="1">
                <a:solidFill>
                  <a:schemeClr val="bg1">
                    <a:lumMod val="50000"/>
                  </a:schemeClr>
                </a:solidFill>
              </a:rPr>
              <a:t>i</a:t>
            </a:r>
            <a:r>
              <a:rPr lang="es-ES" sz="2400">
                <a:solidFill>
                  <a:schemeClr val="bg1">
                    <a:lumMod val="50000"/>
                  </a:schemeClr>
                </a:solidFill>
              </a:rPr>
              <a:t> - </a:t>
            </a:r>
            <a:r>
              <a:rPr lang="es-ES" sz="2400" i="1">
                <a:solidFill>
                  <a:schemeClr val="bg1">
                    <a:lumMod val="50000"/>
                  </a:schemeClr>
                </a:solidFill>
              </a:rPr>
              <a:t>RP</a:t>
            </a:r>
            <a:r>
              <a:rPr lang="es-ES" sz="1600" i="1">
                <a:solidFill>
                  <a:schemeClr val="bg1">
                    <a:lumMod val="50000"/>
                  </a:schemeClr>
                </a:solidFill>
              </a:rPr>
              <a:t>i</a:t>
            </a:r>
          </a:p>
        </p:txBody>
      </p:sp>
    </p:spTree>
    <p:extLst>
      <p:ext uri="{BB962C8B-B14F-4D97-AF65-F5344CB8AC3E}">
        <p14:creationId xmlns:p14="http://schemas.microsoft.com/office/powerpoint/2010/main" val="4054719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9 Rectángulo">
            <a:extLst>
              <a:ext uri="{FF2B5EF4-FFF2-40B4-BE49-F238E27FC236}">
                <a16:creationId xmlns:a16="http://schemas.microsoft.com/office/drawing/2014/main" id="{BB079215-38A0-444A-9393-FEBBA31656C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0" y="1716685"/>
            <a:ext cx="4292600" cy="13652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9" name="9 Rectángulo">
            <a:extLst>
              <a:ext uri="{FF2B5EF4-FFF2-40B4-BE49-F238E27FC236}">
                <a16:creationId xmlns:a16="http://schemas.microsoft.com/office/drawing/2014/main" id="{58C9510F-C95C-4C47-AA86-16D6B1D565F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7" y="1718273"/>
            <a:ext cx="4292600" cy="13652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9 Rectángulo">
            <a:extLst>
              <a:ext uri="{FF2B5EF4-FFF2-40B4-BE49-F238E27FC236}">
                <a16:creationId xmlns:a16="http://schemas.microsoft.com/office/drawing/2014/main" id="{D2A4B8C5-5C62-4704-AF9A-5D3DF022C77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0" y="3062885"/>
            <a:ext cx="4292600" cy="13652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9 Rectángulo">
            <a:extLst>
              <a:ext uri="{FF2B5EF4-FFF2-40B4-BE49-F238E27FC236}">
                <a16:creationId xmlns:a16="http://schemas.microsoft.com/office/drawing/2014/main" id="{7A3C4562-721C-4A7B-80AD-A3DD1943314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7" y="3064473"/>
            <a:ext cx="4292600" cy="13652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a:extLst>
              <a:ext uri="{FF2B5EF4-FFF2-40B4-BE49-F238E27FC236}">
                <a16:creationId xmlns:a16="http://schemas.microsoft.com/office/drawing/2014/main" id="{6962B4EB-7949-4D70-A355-09EDD0D68EE2}"/>
              </a:ext>
            </a:extLst>
          </p:cNvPr>
          <p:cNvSpPr>
            <a:spLocks noChangeArrowheads="1"/>
          </p:cNvSpPr>
          <p:nvPr/>
        </p:nvSpPr>
        <p:spPr bwMode="auto">
          <a:xfrm>
            <a:off x="2538410" y="1270231"/>
            <a:ext cx="7115175" cy="461665"/>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1" u="none" strike="noStrike" kern="0" cap="none" spc="0" normalizeH="0" baseline="0" noProof="0">
                <a:ln>
                  <a:noFill/>
                </a:ln>
                <a:solidFill>
                  <a:srgbClr val="000000"/>
                </a:solidFill>
                <a:uLnTx/>
                <a:uFillTx/>
                <a:cs typeface="Arial" panose="020B0604020202020204" pitchFamily="34" charset="0"/>
              </a:rPr>
              <a:t>ALGUNAS TÉCNICAS DE DIMENSIONADO DE LOTES</a:t>
            </a:r>
          </a:p>
        </p:txBody>
      </p:sp>
      <p:sp>
        <p:nvSpPr>
          <p:cNvPr id="20" name="Text Box 9">
            <a:extLst>
              <a:ext uri="{FF2B5EF4-FFF2-40B4-BE49-F238E27FC236}">
                <a16:creationId xmlns:a16="http://schemas.microsoft.com/office/drawing/2014/main" id="{C6590001-A292-439D-9545-441F0DDE8B28}"/>
              </a:ext>
            </a:extLst>
          </p:cNvPr>
          <p:cNvSpPr txBox="1">
            <a:spLocks noChangeArrowheads="1"/>
          </p:cNvSpPr>
          <p:nvPr/>
        </p:nvSpPr>
        <p:spPr bwMode="auto">
          <a:xfrm>
            <a:off x="3030914" y="1812972"/>
            <a:ext cx="1962977" cy="461665"/>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2400" b="1" i="0" u="none" strike="noStrike" kern="0" cap="none" spc="0" normalizeH="0" baseline="0" noProof="0">
                <a:ln>
                  <a:noFill/>
                </a:ln>
                <a:solidFill>
                  <a:srgbClr val="FF0000"/>
                </a:solidFill>
                <a:uLnTx/>
                <a:uFillTx/>
              </a:rPr>
              <a:t>LOTE A LOTE</a:t>
            </a:r>
          </a:p>
        </p:txBody>
      </p:sp>
      <p:sp>
        <p:nvSpPr>
          <p:cNvPr id="21" name="Text Box 15">
            <a:extLst>
              <a:ext uri="{FF2B5EF4-FFF2-40B4-BE49-F238E27FC236}">
                <a16:creationId xmlns:a16="http://schemas.microsoft.com/office/drawing/2014/main" id="{123334AD-C360-460D-A566-B6FF82A2EA4F}"/>
              </a:ext>
            </a:extLst>
          </p:cNvPr>
          <p:cNvSpPr txBox="1">
            <a:spLocks noChangeArrowheads="1"/>
          </p:cNvSpPr>
          <p:nvPr/>
        </p:nvSpPr>
        <p:spPr bwMode="auto">
          <a:xfrm>
            <a:off x="7109615" y="1816116"/>
            <a:ext cx="243522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2400" b="1" i="0" u="none" strike="noStrike" kern="0" cap="none" spc="0" normalizeH="0" baseline="0" noProof="0">
                <a:ln>
                  <a:noFill/>
                </a:ln>
                <a:solidFill>
                  <a:srgbClr val="FF0000"/>
                </a:solidFill>
                <a:uLnTx/>
                <a:uFillTx/>
              </a:rPr>
              <a:t>LOTE CONSTANTE </a:t>
            </a:r>
          </a:p>
        </p:txBody>
      </p:sp>
      <p:sp>
        <p:nvSpPr>
          <p:cNvPr id="23" name="Text Box 6">
            <a:extLst>
              <a:ext uri="{FF2B5EF4-FFF2-40B4-BE49-F238E27FC236}">
                <a16:creationId xmlns:a16="http://schemas.microsoft.com/office/drawing/2014/main" id="{9F6AF850-74DF-4D26-8425-062FCDEA1915}"/>
              </a:ext>
            </a:extLst>
          </p:cNvPr>
          <p:cNvSpPr txBox="1">
            <a:spLocks noChangeArrowheads="1"/>
          </p:cNvSpPr>
          <p:nvPr/>
        </p:nvSpPr>
        <p:spPr bwMode="auto">
          <a:xfrm>
            <a:off x="2829716" y="2343689"/>
            <a:ext cx="2490788" cy="369888"/>
          </a:xfrm>
          <a:prstGeom prst="rect">
            <a:avLst/>
          </a:prstGeom>
          <a:noFill/>
          <a:ln w="9525" algn="ctr">
            <a:noFill/>
            <a:miter lim="800000"/>
            <a:headEnd/>
            <a:tailEnd/>
          </a:ln>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Font typeface="Wingdings" panose="05000000000000000000" pitchFamily="2" charset="2"/>
              <a:buNone/>
              <a:defRPr/>
            </a:pPr>
            <a:r>
              <a:rPr lang="es-ES" altLang="es-ES" b="1" i="1">
                <a:latin typeface="+mn-lt"/>
              </a:rPr>
              <a:t>RPPL</a:t>
            </a:r>
            <a:r>
              <a:rPr lang="es-ES" altLang="es-ES" b="1" i="1" baseline="-25000">
                <a:latin typeface="+mn-lt"/>
              </a:rPr>
              <a:t>i</a:t>
            </a:r>
            <a:r>
              <a:rPr lang="es-ES" altLang="es-ES" b="1" i="1">
                <a:latin typeface="+mn-lt"/>
              </a:rPr>
              <a:t> (Q) = NN</a:t>
            </a:r>
            <a:r>
              <a:rPr lang="es-ES" altLang="es-ES" b="1" i="1" baseline="-25000">
                <a:latin typeface="+mn-lt"/>
              </a:rPr>
              <a:t>i</a:t>
            </a:r>
          </a:p>
        </p:txBody>
      </p:sp>
      <p:sp>
        <p:nvSpPr>
          <p:cNvPr id="24" name="Text Box 6">
            <a:extLst>
              <a:ext uri="{FF2B5EF4-FFF2-40B4-BE49-F238E27FC236}">
                <a16:creationId xmlns:a16="http://schemas.microsoft.com/office/drawing/2014/main" id="{618D5AF6-4328-489C-B7F4-985B205CFC83}"/>
              </a:ext>
            </a:extLst>
          </p:cNvPr>
          <p:cNvSpPr txBox="1">
            <a:spLocks noChangeArrowheads="1"/>
          </p:cNvSpPr>
          <p:nvPr/>
        </p:nvSpPr>
        <p:spPr bwMode="auto">
          <a:xfrm>
            <a:off x="6550048" y="2274637"/>
            <a:ext cx="3384498" cy="646331"/>
          </a:xfrm>
          <a:prstGeom prst="rect">
            <a:avLst/>
          </a:prstGeom>
          <a:noFill/>
          <a:ln w="9525" algn="ctr">
            <a:noFill/>
            <a:miter lim="800000"/>
            <a:headEnd/>
            <a:tailEnd/>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Font typeface="Wingdings" panose="05000000000000000000" pitchFamily="2" charset="2"/>
              <a:buNone/>
              <a:defRPr/>
            </a:pPr>
            <a:r>
              <a:rPr lang="es-ES" altLang="es-ES" b="1" i="1">
                <a:latin typeface="+mn-lt"/>
              </a:rPr>
              <a:t>RPPL</a:t>
            </a:r>
            <a:r>
              <a:rPr lang="es-ES" altLang="es-ES" b="1" i="1" baseline="-25000">
                <a:latin typeface="+mn-lt"/>
              </a:rPr>
              <a:t>i</a:t>
            </a:r>
            <a:r>
              <a:rPr lang="es-ES" altLang="es-ES" b="1" i="1">
                <a:latin typeface="+mn-lt"/>
              </a:rPr>
              <a:t> (Q) = Constante (puede aplicarse Lote óptimo EOQ: Q*)</a:t>
            </a:r>
            <a:endParaRPr lang="es-ES" altLang="es-ES" b="1" i="1" baseline="-25000">
              <a:latin typeface="+mn-lt"/>
            </a:endParaRPr>
          </a:p>
        </p:txBody>
      </p:sp>
      <p:sp>
        <p:nvSpPr>
          <p:cNvPr id="25" name="Text Box 23">
            <a:extLst>
              <a:ext uri="{FF2B5EF4-FFF2-40B4-BE49-F238E27FC236}">
                <a16:creationId xmlns:a16="http://schemas.microsoft.com/office/drawing/2014/main" id="{45668008-846B-4492-B8B5-F390E1558F27}"/>
              </a:ext>
            </a:extLst>
          </p:cNvPr>
          <p:cNvSpPr txBox="1">
            <a:spLocks noChangeArrowheads="1"/>
          </p:cNvSpPr>
          <p:nvPr/>
        </p:nvSpPr>
        <p:spPr bwMode="auto">
          <a:xfrm>
            <a:off x="2863053" y="3110291"/>
            <a:ext cx="2335212" cy="461665"/>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 altLang="es-ES" sz="2400" b="1" i="0" u="none" strike="noStrike" kern="0" cap="none" spc="0" normalizeH="0" baseline="0" noProof="0">
                <a:ln>
                  <a:noFill/>
                </a:ln>
                <a:solidFill>
                  <a:srgbClr val="FF0000"/>
                </a:solidFill>
                <a:uLnTx/>
                <a:uFillTx/>
              </a:rPr>
              <a:t>PERÍODO FIJO</a:t>
            </a:r>
          </a:p>
        </p:txBody>
      </p:sp>
      <p:sp>
        <p:nvSpPr>
          <p:cNvPr id="26" name="Text Box 24">
            <a:extLst>
              <a:ext uri="{FF2B5EF4-FFF2-40B4-BE49-F238E27FC236}">
                <a16:creationId xmlns:a16="http://schemas.microsoft.com/office/drawing/2014/main" id="{9413CD45-CA7F-469F-B01A-60BDAF977164}"/>
              </a:ext>
            </a:extLst>
          </p:cNvPr>
          <p:cNvSpPr txBox="1">
            <a:spLocks noChangeArrowheads="1"/>
          </p:cNvSpPr>
          <p:nvPr/>
        </p:nvSpPr>
        <p:spPr bwMode="auto">
          <a:xfrm>
            <a:off x="6851647" y="3277198"/>
            <a:ext cx="2951163" cy="9540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a:spAutoFit/>
          </a:bodyPr>
          <a:lstStyle/>
          <a:p>
            <a:pPr algn="ctr" fontAlgn="base">
              <a:spcBef>
                <a:spcPct val="0"/>
              </a:spcBef>
              <a:spcAft>
                <a:spcPct val="0"/>
              </a:spcAft>
              <a:defRPr/>
            </a:pPr>
            <a:r>
              <a:rPr lang="es-ES" altLang="es-ES" sz="1400"/>
              <a:t>MÍNIMO COSTE TOTAL</a:t>
            </a:r>
          </a:p>
          <a:p>
            <a:pPr algn="ctr" fontAlgn="base">
              <a:spcBef>
                <a:spcPct val="0"/>
              </a:spcBef>
              <a:spcAft>
                <a:spcPct val="0"/>
              </a:spcAft>
              <a:defRPr/>
            </a:pPr>
            <a:r>
              <a:rPr lang="es-ES" altLang="es-ES" sz="1400"/>
              <a:t>MÍNIMO COSTE UNITARIO</a:t>
            </a:r>
          </a:p>
          <a:p>
            <a:pPr algn="ctr" fontAlgn="base">
              <a:spcBef>
                <a:spcPct val="0"/>
              </a:spcBef>
              <a:spcAft>
                <a:spcPct val="0"/>
              </a:spcAft>
              <a:defRPr/>
            </a:pPr>
            <a:r>
              <a:rPr lang="es-ES" altLang="es-ES" sz="1400"/>
              <a:t>SILVER MEAL</a:t>
            </a:r>
          </a:p>
          <a:p>
            <a:pPr algn="ctr" fontAlgn="base">
              <a:spcBef>
                <a:spcPct val="0"/>
              </a:spcBef>
              <a:spcAft>
                <a:spcPct val="0"/>
              </a:spcAft>
              <a:defRPr/>
            </a:pPr>
            <a:r>
              <a:rPr lang="es-ES" altLang="es-ES" sz="1400"/>
              <a:t>WAGNER-WHITIN… </a:t>
            </a:r>
          </a:p>
        </p:txBody>
      </p:sp>
      <p:sp>
        <p:nvSpPr>
          <p:cNvPr id="27" name="Text Box 6">
            <a:extLst>
              <a:ext uri="{FF2B5EF4-FFF2-40B4-BE49-F238E27FC236}">
                <a16:creationId xmlns:a16="http://schemas.microsoft.com/office/drawing/2014/main" id="{908DDDA5-D687-4514-9DC2-44110D6DBD21}"/>
              </a:ext>
            </a:extLst>
          </p:cNvPr>
          <p:cNvSpPr txBox="1">
            <a:spLocks noChangeArrowheads="1"/>
          </p:cNvSpPr>
          <p:nvPr/>
        </p:nvSpPr>
        <p:spPr bwMode="auto">
          <a:xfrm>
            <a:off x="2356641" y="3489785"/>
            <a:ext cx="3311525" cy="923925"/>
          </a:xfrm>
          <a:prstGeom prst="rect">
            <a:avLst/>
          </a:prstGeom>
          <a:noFill/>
          <a:ln w="9525" algn="ctr">
            <a:noFill/>
            <a:miter lim="800000"/>
            <a:headEnd/>
            <a:tailEnd/>
          </a:ln>
          <a:effec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Font typeface="Wingdings" panose="05000000000000000000" pitchFamily="2" charset="2"/>
              <a:buNone/>
              <a:defRPr/>
            </a:pPr>
            <a:r>
              <a:rPr lang="es-ES" altLang="es-ES" b="1" i="1">
                <a:latin typeface="+mn-lt"/>
              </a:rPr>
              <a:t>RPPL</a:t>
            </a:r>
            <a:r>
              <a:rPr lang="es-ES" altLang="es-ES" b="1" i="1" baseline="-25000">
                <a:latin typeface="+mn-lt"/>
              </a:rPr>
              <a:t>i</a:t>
            </a:r>
            <a:r>
              <a:rPr lang="es-ES" altLang="es-ES" b="1" i="1">
                <a:latin typeface="+mn-lt"/>
              </a:rPr>
              <a:t> (Q) = </a:t>
            </a:r>
            <a:r>
              <a:rPr lang="es-ES" altLang="es-ES" b="1" i="1">
                <a:latin typeface="+mn-lt"/>
                <a:sym typeface="Symbol" panose="05050102010706020507" pitchFamily="18" charset="2"/>
              </a:rPr>
              <a:t></a:t>
            </a:r>
            <a:r>
              <a:rPr lang="es-ES" altLang="es-ES" b="1" i="1">
                <a:latin typeface="+mn-lt"/>
              </a:rPr>
              <a:t>NN</a:t>
            </a:r>
            <a:r>
              <a:rPr lang="es-ES" altLang="es-ES" b="1" i="1" baseline="-25000">
                <a:latin typeface="+mn-lt"/>
              </a:rPr>
              <a:t>i  </a:t>
            </a:r>
            <a:r>
              <a:rPr lang="es-ES" altLang="es-ES" b="1" i="1">
                <a:latin typeface="+mn-lt"/>
              </a:rPr>
              <a:t>de un nº de períodos constantes (puede aplicarse Período óptimo: T*)</a:t>
            </a:r>
          </a:p>
        </p:txBody>
      </p:sp>
      <p:sp>
        <p:nvSpPr>
          <p:cNvPr id="28" name="Text Box 33">
            <a:extLst>
              <a:ext uri="{FF2B5EF4-FFF2-40B4-BE49-F238E27FC236}">
                <a16:creationId xmlns:a16="http://schemas.microsoft.com/office/drawing/2014/main" id="{7A683B71-69CE-41C7-ABAB-B93C2B9CB58E}"/>
              </a:ext>
            </a:extLst>
          </p:cNvPr>
          <p:cNvSpPr txBox="1">
            <a:spLocks noChangeArrowheads="1"/>
          </p:cNvSpPr>
          <p:nvPr/>
        </p:nvSpPr>
        <p:spPr bwMode="auto">
          <a:xfrm>
            <a:off x="0" y="4927675"/>
            <a:ext cx="12191999" cy="830997"/>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s-ES" altLang="es-ES" sz="2400" b="0" i="0" u="none" strike="noStrike" kern="0" cap="none" spc="0" normalizeH="0" baseline="0" noProof="0">
                <a:ln>
                  <a:noFill/>
                </a:ln>
                <a:solidFill>
                  <a:srgbClr val="000000"/>
                </a:solidFill>
                <a:effectLst/>
                <a:uLnTx/>
                <a:uFillTx/>
              </a:rPr>
              <a:t>Pueden aplicarse ajustes tales como mínimos y múltiplos.</a:t>
            </a:r>
          </a:p>
          <a:p>
            <a:pPr marL="0" marR="0" lvl="0" indent="0" algn="ctr" defTabSz="91440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s-ES" altLang="es-ES" sz="2400" b="0" i="0" u="none" strike="noStrike" kern="0" cap="none" spc="0" normalizeH="0" baseline="0" noProof="0">
                <a:ln>
                  <a:noFill/>
                </a:ln>
                <a:solidFill>
                  <a:srgbClr val="000000"/>
                </a:solidFill>
                <a:effectLst/>
                <a:uLnTx/>
                <a:uFillTx/>
              </a:rPr>
              <a:t>La técnica empleada no es determinante para la bondad y éxito de la planificación.</a:t>
            </a:r>
          </a:p>
        </p:txBody>
      </p:sp>
    </p:spTree>
    <p:extLst>
      <p:ext uri="{BB962C8B-B14F-4D97-AF65-F5344CB8AC3E}">
        <p14:creationId xmlns:p14="http://schemas.microsoft.com/office/powerpoint/2010/main" val="226844364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9" name="Rectangle 5">
            <a:extLst>
              <a:ext uri="{FF2B5EF4-FFF2-40B4-BE49-F238E27FC236}">
                <a16:creationId xmlns:a16="http://schemas.microsoft.com/office/drawing/2014/main" id="{5A184EB7-44F6-469F-B089-6E59678D249A}"/>
              </a:ext>
            </a:extLst>
          </p:cNvPr>
          <p:cNvSpPr>
            <a:spLocks noChangeArrowheads="1"/>
          </p:cNvSpPr>
          <p:nvPr/>
        </p:nvSpPr>
        <p:spPr bwMode="auto">
          <a:xfrm>
            <a:off x="0" y="1243455"/>
            <a:ext cx="12192000" cy="424732"/>
          </a:xfrm>
          <a:prstGeom prst="rect">
            <a:avLst/>
          </a:prstGeom>
          <a:noFill/>
          <a:ln w="9525">
            <a:noFill/>
            <a:miter lim="800000"/>
            <a:headEnd/>
            <a:tailEnd/>
          </a:ln>
          <a:effectLst/>
        </p:spPr>
        <p:txBody>
          <a:bodyPr wrap="square">
            <a:spAutoFit/>
          </a:bodyPr>
          <a:lstStyle>
            <a:lvl1pPr marL="533400" indent="-533400">
              <a:defRPr>
                <a:solidFill>
                  <a:schemeClr val="tx1"/>
                </a:solidFill>
                <a:latin typeface="Arial" panose="020B0604020202020204" pitchFamily="34" charset="0"/>
                <a:cs typeface="Arial" panose="020B0604020202020204" pitchFamily="34" charset="0"/>
              </a:defRPr>
            </a:lvl1pPr>
            <a:lvl2pPr marL="742950" indent="-30163">
              <a:defRPr>
                <a:solidFill>
                  <a:schemeClr val="tx1"/>
                </a:solidFill>
                <a:latin typeface="Arial" panose="020B0604020202020204" pitchFamily="34" charset="0"/>
                <a:cs typeface="Arial" panose="020B0604020202020204" pitchFamily="34" charset="0"/>
              </a:defRPr>
            </a:lvl2pPr>
            <a:lvl3pPr marL="1150938"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lnSpc>
                <a:spcPct val="90000"/>
              </a:lnSpc>
              <a:spcBef>
                <a:spcPct val="30000"/>
              </a:spcBef>
              <a:spcAft>
                <a:spcPct val="0"/>
              </a:spcAft>
              <a:buFont typeface="Wingdings" panose="05000000000000000000" pitchFamily="2" charset="2"/>
              <a:buChar char="ü"/>
              <a:defRPr/>
            </a:pPr>
            <a:r>
              <a:rPr lang="es-ES" altLang="es-ES" sz="2400">
                <a:solidFill>
                  <a:srgbClr val="003366"/>
                </a:solidFill>
                <a:latin typeface="+mn-lt"/>
              </a:rPr>
              <a:t>Recepciones de Pedidos Planificados (RPPL)</a:t>
            </a:r>
            <a:endParaRPr lang="es-ES" altLang="es-ES" sz="2400" b="1">
              <a:solidFill>
                <a:srgbClr val="C00000"/>
              </a:solidFill>
              <a:latin typeface="+mn-lt"/>
            </a:endParaRPr>
          </a:p>
        </p:txBody>
      </p:sp>
      <p:sp>
        <p:nvSpPr>
          <p:cNvPr id="30" name="Rectangle 8">
            <a:extLst>
              <a:ext uri="{FF2B5EF4-FFF2-40B4-BE49-F238E27FC236}">
                <a16:creationId xmlns:a16="http://schemas.microsoft.com/office/drawing/2014/main" id="{C4C0C5D4-901C-409F-83FA-0AD4754D4B1D}"/>
              </a:ext>
            </a:extLst>
          </p:cNvPr>
          <p:cNvSpPr>
            <a:spLocks noChangeArrowheads="1"/>
          </p:cNvSpPr>
          <p:nvPr/>
        </p:nvSpPr>
        <p:spPr bwMode="auto">
          <a:xfrm>
            <a:off x="0" y="1750138"/>
            <a:ext cx="12191999" cy="1200329"/>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Cantidades netas que han de recibirse efectivamente en cada período una vez que una determinada técnica de dimensionado del lote se ha aplicado a las necesidades netas. Cuando la técnica de dimensionado es lote a lote, las </a:t>
            </a:r>
            <a:r>
              <a:rPr kumimoji="0" lang="es-ES" altLang="es-ES" sz="2400" b="0" i="1" u="none" strike="noStrike" kern="0" cap="none" spc="0" normalizeH="0" baseline="0" noProof="0">
                <a:ln>
                  <a:noFill/>
                </a:ln>
                <a:solidFill>
                  <a:srgbClr val="000000"/>
                </a:solidFill>
                <a:effectLst/>
                <a:uLnTx/>
                <a:uFillTx/>
                <a:ea typeface="MS PGothic" panose="020B0600070205080204" pitchFamily="34" charset="-128"/>
              </a:rPr>
              <a:t>RPPL</a:t>
            </a: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 coinciden con las </a:t>
            </a:r>
            <a:r>
              <a:rPr kumimoji="0" lang="es-ES" altLang="es-ES" sz="2400" b="0" i="1" u="none" strike="noStrike" kern="0" cap="none" spc="0" normalizeH="0" baseline="0" noProof="0">
                <a:ln>
                  <a:noFill/>
                </a:ln>
                <a:solidFill>
                  <a:srgbClr val="000000"/>
                </a:solidFill>
                <a:effectLst/>
                <a:uLnTx/>
                <a:uFillTx/>
                <a:ea typeface="MS PGothic" panose="020B0600070205080204" pitchFamily="34" charset="-128"/>
              </a:rPr>
              <a:t>NN</a:t>
            </a: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a:t>
            </a:r>
          </a:p>
        </p:txBody>
      </p:sp>
      <p:sp>
        <p:nvSpPr>
          <p:cNvPr id="31" name="Text Box 7">
            <a:extLst>
              <a:ext uri="{FF2B5EF4-FFF2-40B4-BE49-F238E27FC236}">
                <a16:creationId xmlns:a16="http://schemas.microsoft.com/office/drawing/2014/main" id="{CAE400AE-7794-4B57-B935-A1EF4B5955BA}"/>
              </a:ext>
            </a:extLst>
          </p:cNvPr>
          <p:cNvSpPr txBox="1">
            <a:spLocks noChangeArrowheads="1"/>
          </p:cNvSpPr>
          <p:nvPr/>
        </p:nvSpPr>
        <p:spPr bwMode="auto">
          <a:xfrm>
            <a:off x="1" y="3959667"/>
            <a:ext cx="1219199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533400" indent="-533400">
              <a:defRPr>
                <a:solidFill>
                  <a:schemeClr val="tx1"/>
                </a:solidFill>
                <a:latin typeface="Arial" panose="020B0604020202020204" pitchFamily="34" charset="0"/>
                <a:cs typeface="Arial" panose="020B0604020202020204" pitchFamily="34" charset="0"/>
              </a:defRPr>
            </a:lvl1pPr>
            <a:lvl2pPr marL="742950" indent="-30163">
              <a:defRPr>
                <a:solidFill>
                  <a:schemeClr val="tx1"/>
                </a:solidFill>
                <a:latin typeface="Arial" panose="020B0604020202020204" pitchFamily="34" charset="0"/>
                <a:cs typeface="Arial" panose="020B0604020202020204" pitchFamily="34" charset="0"/>
              </a:defRPr>
            </a:lvl2pPr>
            <a:lvl3pPr marL="1150938"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lnSpc>
                <a:spcPct val="90000"/>
              </a:lnSpc>
              <a:spcBef>
                <a:spcPct val="30000"/>
              </a:spcBef>
              <a:spcAft>
                <a:spcPct val="0"/>
              </a:spcAft>
              <a:buFont typeface="Wingdings" panose="05000000000000000000" pitchFamily="2" charset="2"/>
              <a:buChar char="ü"/>
              <a:defRPr/>
            </a:pPr>
            <a:r>
              <a:rPr lang="es-ES" altLang="es-ES" sz="2400">
                <a:solidFill>
                  <a:srgbClr val="003366"/>
                </a:solidFill>
                <a:latin typeface="+mn-lt"/>
              </a:rPr>
              <a:t>Inventario en Exceso (IE)</a:t>
            </a:r>
          </a:p>
        </p:txBody>
      </p:sp>
      <p:sp>
        <p:nvSpPr>
          <p:cNvPr id="32" name="Rectangle 8">
            <a:extLst>
              <a:ext uri="{FF2B5EF4-FFF2-40B4-BE49-F238E27FC236}">
                <a16:creationId xmlns:a16="http://schemas.microsoft.com/office/drawing/2014/main" id="{0EA4FEBE-6269-415E-BBB6-543E87C2DC6A}"/>
              </a:ext>
            </a:extLst>
          </p:cNvPr>
          <p:cNvSpPr>
            <a:spLocks noChangeArrowheads="1"/>
          </p:cNvSpPr>
          <p:nvPr/>
        </p:nvSpPr>
        <p:spPr bwMode="auto">
          <a:xfrm>
            <a:off x="0" y="4361305"/>
            <a:ext cx="12192000" cy="830997"/>
          </a:xfrm>
          <a:prstGeom prst="rect">
            <a:avLst/>
          </a:prstGeom>
          <a:noFill/>
          <a:ln>
            <a:noFill/>
          </a:ln>
          <a:effectLst>
            <a:prstShdw prst="shdw17" dist="17961" dir="2700000">
              <a:srgbClr val="BBE0E3">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Inventario disponible en almacén para cada período </a:t>
            </a:r>
            <a:r>
              <a:rPr kumimoji="0" lang="es-ES" altLang="es-ES" sz="2400" b="0" i="1" u="none" strike="noStrike" kern="0" cap="none" spc="0" normalizeH="0" baseline="0" noProof="0">
                <a:ln>
                  <a:noFill/>
                </a:ln>
                <a:solidFill>
                  <a:srgbClr val="000000"/>
                </a:solidFill>
                <a:effectLst/>
                <a:uLnTx/>
                <a:uFillTx/>
                <a:ea typeface="MS PGothic" panose="020B0600070205080204" pitchFamily="34" charset="-128"/>
              </a:rPr>
              <a:t>i+1</a:t>
            </a: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 a partir de lo que no se ha utilizado en el período anterior </a:t>
            </a:r>
            <a:r>
              <a:rPr kumimoji="0" lang="es-ES" altLang="es-ES" sz="2400" b="0" i="1" u="none" strike="noStrike" kern="0" cap="none" spc="0" normalizeH="0" baseline="0" noProof="0">
                <a:ln>
                  <a:noFill/>
                </a:ln>
                <a:solidFill>
                  <a:srgbClr val="000000"/>
                </a:solidFill>
                <a:effectLst/>
                <a:uLnTx/>
                <a:uFillTx/>
                <a:ea typeface="MS PGothic" panose="020B0600070205080204" pitchFamily="34" charset="-128"/>
              </a:rPr>
              <a:t>i</a:t>
            </a:r>
            <a:r>
              <a:rPr kumimoji="0" lang="es-ES" altLang="es-ES" sz="2400" b="0" i="0" u="none" strike="noStrike" kern="0" cap="none" spc="0" normalizeH="0" baseline="0" noProof="0">
                <a:ln>
                  <a:noFill/>
                </a:ln>
                <a:solidFill>
                  <a:srgbClr val="000000"/>
                </a:solidFill>
                <a:effectLst/>
                <a:uLnTx/>
                <a:uFillTx/>
                <a:ea typeface="MS PGothic" panose="020B0600070205080204" pitchFamily="34" charset="-128"/>
              </a:rPr>
              <a:t>.</a:t>
            </a:r>
          </a:p>
        </p:txBody>
      </p:sp>
      <p:sp>
        <p:nvSpPr>
          <p:cNvPr id="9" name="Rectángulo 8">
            <a:extLst>
              <a:ext uri="{FF2B5EF4-FFF2-40B4-BE49-F238E27FC236}">
                <a16:creationId xmlns:a16="http://schemas.microsoft.com/office/drawing/2014/main" id="{9C516D81-A86D-4B96-B501-599695DF65D5}"/>
              </a:ext>
            </a:extLst>
          </p:cNvPr>
          <p:cNvSpPr/>
          <p:nvPr/>
        </p:nvSpPr>
        <p:spPr>
          <a:xfrm>
            <a:off x="4135517" y="5274792"/>
            <a:ext cx="3920964"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chemeClr val="bg1">
                    <a:lumMod val="50000"/>
                  </a:schemeClr>
                </a:solidFill>
                <a:ea typeface="ＭＳ Ｐゴシック" panose="020B0600070205080204" pitchFamily="34" charset="-128"/>
              </a:rPr>
              <a:t>IE</a:t>
            </a:r>
            <a:r>
              <a:rPr lang="es-ES" altLang="es-ES" sz="2400" i="1" baseline="-25000">
                <a:solidFill>
                  <a:schemeClr val="bg1">
                    <a:lumMod val="50000"/>
                  </a:schemeClr>
                </a:solidFill>
                <a:ea typeface="ＭＳ Ｐゴシック" panose="020B0600070205080204" pitchFamily="34" charset="-128"/>
              </a:rPr>
              <a:t>i+1</a:t>
            </a:r>
            <a:r>
              <a:rPr lang="es-ES" altLang="es-ES" sz="2400">
                <a:solidFill>
                  <a:schemeClr val="bg1">
                    <a:lumMod val="50000"/>
                  </a:schemeClr>
                </a:solidFill>
                <a:ea typeface="ＭＳ Ｐゴシック" panose="020B0600070205080204" pitchFamily="34" charset="-128"/>
              </a:rPr>
              <a:t> = </a:t>
            </a:r>
            <a:r>
              <a:rPr lang="es-ES" altLang="es-ES" sz="2400" i="1">
                <a:solidFill>
                  <a:schemeClr val="bg1">
                    <a:lumMod val="50000"/>
                  </a:schemeClr>
                </a:solidFill>
                <a:ea typeface="ＭＳ Ｐゴシック" panose="020B0600070205080204" pitchFamily="34" charset="-128"/>
              </a:rPr>
              <a:t>IE</a:t>
            </a:r>
            <a:r>
              <a:rPr lang="es-ES" altLang="es-ES" sz="2400" i="1" baseline="-25000">
                <a:solidFill>
                  <a:schemeClr val="bg1">
                    <a:lumMod val="50000"/>
                  </a:schemeClr>
                </a:solidFill>
                <a:ea typeface="ＭＳ Ｐゴシック" panose="020B0600070205080204" pitchFamily="34" charset="-128"/>
              </a:rPr>
              <a:t>i</a:t>
            </a:r>
            <a:r>
              <a:rPr lang="es-ES" altLang="es-ES" sz="2400">
                <a:solidFill>
                  <a:schemeClr val="bg1">
                    <a:lumMod val="50000"/>
                  </a:schemeClr>
                </a:solidFill>
                <a:ea typeface="ＭＳ Ｐゴシック" panose="020B0600070205080204" pitchFamily="34" charset="-128"/>
              </a:rPr>
              <a:t> + </a:t>
            </a:r>
            <a:r>
              <a:rPr lang="es-ES" altLang="es-ES" sz="2400" i="1">
                <a:solidFill>
                  <a:schemeClr val="bg1">
                    <a:lumMod val="50000"/>
                  </a:schemeClr>
                </a:solidFill>
                <a:ea typeface="ＭＳ Ｐゴシック" panose="020B0600070205080204" pitchFamily="34" charset="-128"/>
              </a:rPr>
              <a:t>RP</a:t>
            </a:r>
            <a:r>
              <a:rPr lang="es-ES" altLang="es-ES" sz="2400" i="1" baseline="-25000">
                <a:solidFill>
                  <a:schemeClr val="bg1">
                    <a:lumMod val="50000"/>
                  </a:schemeClr>
                </a:solidFill>
                <a:ea typeface="ＭＳ Ｐゴシック" panose="020B0600070205080204" pitchFamily="34" charset="-128"/>
              </a:rPr>
              <a:t>i</a:t>
            </a:r>
            <a:r>
              <a:rPr lang="es-ES" altLang="es-ES" sz="2400">
                <a:solidFill>
                  <a:schemeClr val="bg1">
                    <a:lumMod val="50000"/>
                  </a:schemeClr>
                </a:solidFill>
                <a:ea typeface="ＭＳ Ｐゴシック" panose="020B0600070205080204" pitchFamily="34" charset="-128"/>
              </a:rPr>
              <a:t> + </a:t>
            </a:r>
            <a:r>
              <a:rPr lang="es-ES" altLang="es-ES" sz="2400" i="1">
                <a:solidFill>
                  <a:schemeClr val="bg1">
                    <a:lumMod val="50000"/>
                  </a:schemeClr>
                </a:solidFill>
                <a:ea typeface="ＭＳ Ｐゴシック" panose="020B0600070205080204" pitchFamily="34" charset="-128"/>
              </a:rPr>
              <a:t>RPPL</a:t>
            </a:r>
            <a:r>
              <a:rPr lang="es-ES" altLang="es-ES" sz="2400" i="1" baseline="-25000">
                <a:solidFill>
                  <a:schemeClr val="bg1">
                    <a:lumMod val="50000"/>
                  </a:schemeClr>
                </a:solidFill>
                <a:ea typeface="ＭＳ Ｐゴシック" panose="020B0600070205080204" pitchFamily="34" charset="-128"/>
              </a:rPr>
              <a:t>i</a:t>
            </a:r>
            <a:r>
              <a:rPr lang="es-ES" altLang="es-ES" sz="2400" baseline="-25000">
                <a:solidFill>
                  <a:schemeClr val="bg1">
                    <a:lumMod val="50000"/>
                  </a:schemeClr>
                </a:solidFill>
                <a:ea typeface="ＭＳ Ｐゴシック" panose="020B0600070205080204" pitchFamily="34" charset="-128"/>
              </a:rPr>
              <a:t> </a:t>
            </a:r>
            <a:r>
              <a:rPr lang="es-ES" altLang="es-ES" sz="2400">
                <a:solidFill>
                  <a:schemeClr val="bg1">
                    <a:lumMod val="50000"/>
                  </a:schemeClr>
                </a:solidFill>
                <a:ea typeface="ＭＳ Ｐゴシック" panose="020B0600070205080204" pitchFamily="34" charset="-128"/>
              </a:rPr>
              <a:t>– </a:t>
            </a:r>
            <a:r>
              <a:rPr lang="es-ES" altLang="es-ES" sz="2400" i="1">
                <a:solidFill>
                  <a:schemeClr val="bg1">
                    <a:lumMod val="50000"/>
                  </a:schemeClr>
                </a:solidFill>
                <a:ea typeface="ＭＳ Ｐゴシック" panose="020B0600070205080204" pitchFamily="34" charset="-128"/>
              </a:rPr>
              <a:t>NB</a:t>
            </a:r>
            <a:r>
              <a:rPr lang="es-ES" altLang="es-ES" sz="2400" i="1" baseline="-25000">
                <a:solidFill>
                  <a:schemeClr val="bg1">
                    <a:lumMod val="50000"/>
                  </a:schemeClr>
                </a:solidFill>
                <a:ea typeface="ＭＳ Ｐゴシック" panose="020B0600070205080204" pitchFamily="34" charset="-128"/>
              </a:rPr>
              <a:t>i</a:t>
            </a:r>
          </a:p>
        </p:txBody>
      </p:sp>
    </p:spTree>
    <p:extLst>
      <p:ext uri="{BB962C8B-B14F-4D97-AF65-F5344CB8AC3E}">
        <p14:creationId xmlns:p14="http://schemas.microsoft.com/office/powerpoint/2010/main" val="16588899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4" name="3 Rectángulo">
            <a:extLst>
              <a:ext uri="{FF2B5EF4-FFF2-40B4-BE49-F238E27FC236}">
                <a16:creationId xmlns:a16="http://schemas.microsoft.com/office/drawing/2014/main" id="{CC1F132E-5477-4F09-B826-0C20E32F5C8B}"/>
              </a:ext>
            </a:extLst>
          </p:cNvPr>
          <p:cNvSpPr>
            <a:spLocks noChangeArrowheads="1"/>
          </p:cNvSpPr>
          <p:nvPr/>
        </p:nvSpPr>
        <p:spPr bwMode="auto">
          <a:xfrm>
            <a:off x="1" y="1803961"/>
            <a:ext cx="12191998"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Macoan, S.L., es una pequeña empresa andaluza con sedes en Córdoba y Málaga que se dedica a la venta de bicicletas a nivel nacional. Las bicicletas que comercializa se agrupan en tres familias diferentes: de paseo, de montaña e infantiles. Las bicicletas de montaña, de las que vende unas 70.000 unidades al año, son adquiridas a un fabricante que tiene localizada su planta en Portugal. El plan agregado de producción que ha elaborado el fabricante para el primer cuatrimestre del próximo año (en el que se suele vender el 25% del total anual), a partir de las estimaciones de venta proporcionadas por Macoan es el siguiente:</a:t>
            </a:r>
          </a:p>
        </p:txBody>
      </p:sp>
      <p:grpSp>
        <p:nvGrpSpPr>
          <p:cNvPr id="7" name="Grupo 6">
            <a:extLst>
              <a:ext uri="{FF2B5EF4-FFF2-40B4-BE49-F238E27FC236}">
                <a16:creationId xmlns:a16="http://schemas.microsoft.com/office/drawing/2014/main" id="{9B6E602F-2DC3-4DDA-AACE-6AF7641A6D2F}"/>
              </a:ext>
            </a:extLst>
          </p:cNvPr>
          <p:cNvGrpSpPr/>
          <p:nvPr/>
        </p:nvGrpSpPr>
        <p:grpSpPr>
          <a:xfrm>
            <a:off x="165548" y="512691"/>
            <a:ext cx="2503475" cy="914400"/>
            <a:chOff x="4217964" y="760727"/>
            <a:chExt cx="2190136" cy="914400"/>
          </a:xfrm>
          <a:effectLst>
            <a:outerShdw blurRad="50800" dist="38100" dir="2700000" algn="tl" rotWithShape="0">
              <a:prstClr val="black">
                <a:alpha val="40000"/>
              </a:prstClr>
            </a:outerShdw>
          </a:effectLst>
        </p:grpSpPr>
        <p:pic>
          <p:nvPicPr>
            <p:cNvPr id="8" name="Gráfico 7" descr="Pizarra">
              <a:extLst>
                <a:ext uri="{FF2B5EF4-FFF2-40B4-BE49-F238E27FC236}">
                  <a16:creationId xmlns:a16="http://schemas.microsoft.com/office/drawing/2014/main" id="{AA709E29-E5C5-40A9-93F8-C668E2F5E0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9" name="Text Box 53">
              <a:extLst>
                <a:ext uri="{FF2B5EF4-FFF2-40B4-BE49-F238E27FC236}">
                  <a16:creationId xmlns:a16="http://schemas.microsoft.com/office/drawing/2014/main" id="{339838E8-083C-454A-B1F3-115117A35D40}"/>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4.1</a:t>
              </a:r>
            </a:p>
          </p:txBody>
        </p:sp>
      </p:grpSp>
      <p:sp>
        <p:nvSpPr>
          <p:cNvPr id="2" name="CuadroTexto 1">
            <a:extLst>
              <a:ext uri="{FF2B5EF4-FFF2-40B4-BE49-F238E27FC236}">
                <a16:creationId xmlns:a16="http://schemas.microsoft.com/office/drawing/2014/main" id="{3E7DDAC2-37BC-40E4-8EA7-DA99DC35D80E}"/>
              </a:ext>
            </a:extLst>
          </p:cNvPr>
          <p:cNvSpPr txBox="1"/>
          <p:nvPr/>
        </p:nvSpPr>
        <p:spPr>
          <a:xfrm>
            <a:off x="3460652" y="739058"/>
            <a:ext cx="6555545" cy="461665"/>
          </a:xfrm>
          <a:prstGeom prst="rect">
            <a:avLst/>
          </a:prstGeom>
          <a:noFill/>
        </p:spPr>
        <p:txBody>
          <a:bodyPr wrap="square" rtlCol="0">
            <a:spAutoFit/>
          </a:bodyPr>
          <a:lstStyle/>
          <a:p>
            <a:r>
              <a:rPr lang="es-ES" sz="2400" b="1"/>
              <a:t>OBTENCIÓN DE UN </a:t>
            </a:r>
            <a:r>
              <a:rPr lang="es-ES" sz="2400" b="1" i="1"/>
              <a:t>PMP INICIAL </a:t>
            </a:r>
            <a:r>
              <a:rPr lang="es-ES" sz="2400" b="1"/>
              <a:t>A PARTIR DEL PAP</a:t>
            </a:r>
          </a:p>
        </p:txBody>
      </p:sp>
      <p:graphicFrame>
        <p:nvGraphicFramePr>
          <p:cNvPr id="3" name="Objeto 2">
            <a:extLst>
              <a:ext uri="{FF2B5EF4-FFF2-40B4-BE49-F238E27FC236}">
                <a16:creationId xmlns:a16="http://schemas.microsoft.com/office/drawing/2014/main" id="{3E2E90FC-1269-4A74-8365-B90AC2BE8E40}"/>
              </a:ext>
            </a:extLst>
          </p:cNvPr>
          <p:cNvGraphicFramePr>
            <a:graphicFrameLocks noChangeAspect="1"/>
          </p:cNvGraphicFramePr>
          <p:nvPr>
            <p:extLst>
              <p:ext uri="{D42A27DB-BD31-4B8C-83A1-F6EECF244321}">
                <p14:modId xmlns:p14="http://schemas.microsoft.com/office/powerpoint/2010/main" val="2217701811"/>
              </p:ext>
            </p:extLst>
          </p:nvPr>
        </p:nvGraphicFramePr>
        <p:xfrm>
          <a:off x="730311" y="4387343"/>
          <a:ext cx="10731375" cy="1527665"/>
        </p:xfrm>
        <a:graphic>
          <a:graphicData uri="http://schemas.openxmlformats.org/presentationml/2006/ole">
            <mc:AlternateContent xmlns:mc="http://schemas.openxmlformats.org/markup-compatibility/2006">
              <mc:Choice xmlns:v="urn:schemas-microsoft-com:vml" Requires="v">
                <p:oleObj name="Worksheet" r:id="rId6" imgW="5419673" imgH="771697" progId="Excel.Sheet.12">
                  <p:embed/>
                </p:oleObj>
              </mc:Choice>
              <mc:Fallback>
                <p:oleObj name="Worksheet" r:id="rId6" imgW="5419673" imgH="771697" progId="Excel.Sheet.12">
                  <p:embed/>
                  <p:pic>
                    <p:nvPicPr>
                      <p:cNvPr id="3" name="Objeto 2">
                        <a:extLst>
                          <a:ext uri="{FF2B5EF4-FFF2-40B4-BE49-F238E27FC236}">
                            <a16:creationId xmlns:a16="http://schemas.microsoft.com/office/drawing/2014/main" id="{3E2E90FC-1269-4A74-8365-B90AC2BE8E40}"/>
                          </a:ext>
                        </a:extLst>
                      </p:cNvPr>
                      <p:cNvPicPr/>
                      <p:nvPr/>
                    </p:nvPicPr>
                    <p:blipFill>
                      <a:blip r:embed="rId7"/>
                      <a:stretch>
                        <a:fillRect/>
                      </a:stretch>
                    </p:blipFill>
                    <p:spPr>
                      <a:xfrm>
                        <a:off x="730311" y="4387343"/>
                        <a:ext cx="10731375" cy="1527665"/>
                      </a:xfrm>
                      <a:prstGeom prst="rect">
                        <a:avLst/>
                      </a:prstGeom>
                    </p:spPr>
                  </p:pic>
                </p:oleObj>
              </mc:Fallback>
            </mc:AlternateContent>
          </a:graphicData>
        </a:graphic>
      </p:graphicFrame>
    </p:spTree>
    <p:extLst>
      <p:ext uri="{BB962C8B-B14F-4D97-AF65-F5344CB8AC3E}">
        <p14:creationId xmlns:p14="http://schemas.microsoft.com/office/powerpoint/2010/main" val="138449359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4" name="3 Rectángulo">
            <a:extLst>
              <a:ext uri="{FF2B5EF4-FFF2-40B4-BE49-F238E27FC236}">
                <a16:creationId xmlns:a16="http://schemas.microsoft.com/office/drawing/2014/main" id="{CC1F132E-5477-4F09-B826-0C20E32F5C8B}"/>
              </a:ext>
            </a:extLst>
          </p:cNvPr>
          <p:cNvSpPr>
            <a:spLocks noChangeArrowheads="1"/>
          </p:cNvSpPr>
          <p:nvPr/>
        </p:nvSpPr>
        <p:spPr bwMode="auto">
          <a:xfrm>
            <a:off x="1" y="383121"/>
            <a:ext cx="12191998" cy="589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Los modelos de bicicletas de montaña son muy variados, siendo el más popular el codificado como B0955, que supone un 40% del total de las ventas. No obstante, dicho modelo tiene las versiones para  hombre (B0955H) y mujer (B0955M), correspondiendo a la primera versión indicada el 60% de las ventas del modelo.</a:t>
            </a:r>
          </a:p>
          <a:p>
            <a:pPr algn="just" eaLnBrk="0" fontAlgn="base" hangingPunct="0">
              <a:lnSpc>
                <a:spcPct val="90000"/>
              </a:lnSpc>
              <a:spcBef>
                <a:spcPct val="30000"/>
              </a:spcBef>
              <a:spcAft>
                <a:spcPct val="0"/>
              </a:spcAft>
            </a:pPr>
            <a:endParaRPr lang="es-ES" altLang="es-ES" sz="1600" b="0">
              <a:solidFill>
                <a:srgbClr val="000000"/>
              </a:solidFill>
              <a:latin typeface="+mn-lt"/>
              <a:cs typeface="Calibri" panose="020F0502020204030204" pitchFamily="34" charset="0"/>
            </a:endParaRPr>
          </a:p>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Se prevé que en la semana 1 el inventario en exceso respecto del planificado en el plan agregado de producción es cero para ambas versiones.</a:t>
            </a:r>
          </a:p>
          <a:p>
            <a:pPr algn="just" eaLnBrk="0" fontAlgn="base" hangingPunct="0">
              <a:lnSpc>
                <a:spcPct val="90000"/>
              </a:lnSpc>
              <a:spcBef>
                <a:spcPct val="30000"/>
              </a:spcBef>
              <a:spcAft>
                <a:spcPct val="0"/>
              </a:spcAft>
            </a:pPr>
            <a:endParaRPr lang="es-ES" altLang="es-ES" sz="1600" b="0">
              <a:solidFill>
                <a:srgbClr val="000000"/>
              </a:solidFill>
              <a:latin typeface="+mn-lt"/>
              <a:cs typeface="Calibri" panose="020F0502020204030204" pitchFamily="34" charset="0"/>
            </a:endParaRPr>
          </a:p>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Tras la elaboración del plan agregado, se desea determinar el </a:t>
            </a:r>
            <a:r>
              <a:rPr lang="es-ES" altLang="es-ES" sz="2400" b="0" i="1">
                <a:solidFill>
                  <a:srgbClr val="000000"/>
                </a:solidFill>
                <a:latin typeface="+mn-lt"/>
                <a:cs typeface="Calibri" panose="020F0502020204030204" pitchFamily="34" charset="0"/>
              </a:rPr>
              <a:t>programa maestro de producción inicial</a:t>
            </a:r>
            <a:r>
              <a:rPr lang="es-ES" altLang="es-ES" sz="2400" b="0">
                <a:solidFill>
                  <a:srgbClr val="000000"/>
                </a:solidFill>
                <a:latin typeface="+mn-lt"/>
                <a:cs typeface="Calibri" panose="020F0502020204030204" pitchFamily="34" charset="0"/>
              </a:rPr>
              <a:t> de ambas versiones del modelo para los primeros dos meses del año (ocho semanas), teniendo en cuenta, además, la siguiente información:</a:t>
            </a:r>
          </a:p>
          <a:p>
            <a:pPr marL="1085850" lvl="1" indent="-342900" algn="just" eaLnBrk="0" fontAlgn="base" hangingPunct="0">
              <a:lnSpc>
                <a:spcPct val="90000"/>
              </a:lnSpc>
              <a:spcBef>
                <a:spcPct val="30000"/>
              </a:spcBef>
              <a:spcAft>
                <a:spcPct val="0"/>
              </a:spcAft>
              <a:buFont typeface="Wingdings" panose="05000000000000000000" pitchFamily="2" charset="2"/>
              <a:buChar char="ü"/>
            </a:pPr>
            <a:r>
              <a:rPr lang="es-ES" altLang="es-ES" sz="2400" b="0">
                <a:solidFill>
                  <a:srgbClr val="000000"/>
                </a:solidFill>
                <a:latin typeface="+mn-lt"/>
                <a:cs typeface="Calibri" panose="020F0502020204030204" pitchFamily="34" charset="0"/>
              </a:rPr>
              <a:t>El 50% de la producción mensual se concentra en la primera semana del mes. El 50% restante se distribuye uniformemente a lo largo de las otras tres semanas.</a:t>
            </a:r>
          </a:p>
          <a:p>
            <a:pPr marL="1085850" lvl="1" indent="-342900" algn="just" eaLnBrk="0" fontAlgn="base" hangingPunct="0">
              <a:lnSpc>
                <a:spcPct val="90000"/>
              </a:lnSpc>
              <a:spcBef>
                <a:spcPct val="30000"/>
              </a:spcBef>
              <a:spcAft>
                <a:spcPct val="0"/>
              </a:spcAft>
              <a:buFont typeface="Wingdings" panose="05000000000000000000" pitchFamily="2" charset="2"/>
              <a:buChar char="ü"/>
            </a:pPr>
            <a:r>
              <a:rPr lang="es-ES" altLang="es-ES" sz="2400" b="0">
                <a:solidFill>
                  <a:srgbClr val="000000"/>
                </a:solidFill>
                <a:latin typeface="+mn-lt"/>
                <a:cs typeface="Calibri" panose="020F0502020204030204" pitchFamily="34" charset="0"/>
              </a:rPr>
              <a:t>Se espera la recepción de un lote de 100 bicicletas del modelo B0955H para la primera semana de enero.</a:t>
            </a:r>
          </a:p>
          <a:p>
            <a:pPr marL="1085850" lvl="1" indent="-342900" algn="just" eaLnBrk="0" fontAlgn="base" hangingPunct="0">
              <a:lnSpc>
                <a:spcPct val="90000"/>
              </a:lnSpc>
              <a:spcBef>
                <a:spcPct val="30000"/>
              </a:spcBef>
              <a:spcAft>
                <a:spcPct val="0"/>
              </a:spcAft>
              <a:buFont typeface="Wingdings" panose="05000000000000000000" pitchFamily="2" charset="2"/>
              <a:buChar char="ü"/>
            </a:pPr>
            <a:r>
              <a:rPr lang="es-ES" altLang="es-ES" sz="2400" b="0">
                <a:solidFill>
                  <a:srgbClr val="000000"/>
                </a:solidFill>
                <a:latin typeface="+mn-lt"/>
                <a:cs typeface="Calibri" panose="020F0502020204030204" pitchFamily="34" charset="0"/>
              </a:rPr>
              <a:t>Los pedidos se dimensionan Lote a lote, en múltiplos de diez unidades.</a:t>
            </a:r>
          </a:p>
        </p:txBody>
      </p:sp>
      <p:sp>
        <p:nvSpPr>
          <p:cNvPr id="2" name="Rectángulo 1">
            <a:extLst>
              <a:ext uri="{FF2B5EF4-FFF2-40B4-BE49-F238E27FC236}">
                <a16:creationId xmlns:a16="http://schemas.microsoft.com/office/drawing/2014/main" id="{BB09AB0C-3CA9-44CD-896A-F519C9D9F75C}"/>
              </a:ext>
            </a:extLst>
          </p:cNvPr>
          <p:cNvSpPr/>
          <p:nvPr/>
        </p:nvSpPr>
        <p:spPr>
          <a:xfrm>
            <a:off x="0" y="6416722"/>
            <a:ext cx="12191998" cy="400110"/>
          </a:xfrm>
          <a:prstGeom prst="rect">
            <a:avLst/>
          </a:prstGeom>
        </p:spPr>
        <p:txBody>
          <a:bodyPr wrap="square">
            <a:spAutoFit/>
          </a:bodyPr>
          <a:lstStyle/>
          <a:p>
            <a:pPr lvl="0" algn="just"/>
            <a:r>
              <a:rPr lang="es-ES" sz="2000" i="1">
                <a:solidFill>
                  <a:prstClr val="black"/>
                </a:solidFill>
              </a:rPr>
              <a:t>Nota</a:t>
            </a:r>
            <a:r>
              <a:rPr lang="es-ES" sz="2000">
                <a:solidFill>
                  <a:prstClr val="black"/>
                </a:solidFill>
              </a:rPr>
              <a:t>: Si es necesario, ajuste sin decimales la desagregación de las unidades del PAP.</a:t>
            </a:r>
          </a:p>
        </p:txBody>
      </p:sp>
    </p:spTree>
    <p:extLst>
      <p:ext uri="{BB962C8B-B14F-4D97-AF65-F5344CB8AC3E}">
        <p14:creationId xmlns:p14="http://schemas.microsoft.com/office/powerpoint/2010/main" val="41276947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45008" y="2319468"/>
            <a:ext cx="8656751" cy="3016210"/>
          </a:xfrm>
          <a:prstGeom prst="rect">
            <a:avLst/>
          </a:prstGeom>
          <a:noFill/>
        </p:spPr>
        <p:txBody>
          <a:bodyPr wrap="square" rtlCol="0">
            <a:spAutoFit/>
          </a:bodyPr>
          <a:lstStyle/>
          <a:p>
            <a:pPr algn="just"/>
            <a:r>
              <a:rPr lang="es-ES" sz="2800" b="1"/>
              <a:t>OBJETIVOS:</a:t>
            </a:r>
          </a:p>
          <a:p>
            <a:pPr algn="just"/>
            <a:endParaRPr lang="es-ES"/>
          </a:p>
          <a:p>
            <a:pPr marL="342900" indent="-342900" algn="just">
              <a:buFont typeface="+mj-lt"/>
              <a:buAutoNum type="arabicPeriod"/>
            </a:pPr>
            <a:r>
              <a:rPr lang="es-ES"/>
              <a:t>Conocer qué es un programa maestro de producción, las unidades que recoge y su horizonte de planificación.</a:t>
            </a:r>
          </a:p>
          <a:p>
            <a:pPr marL="342900" indent="-342900" algn="just">
              <a:buFont typeface="+mj-lt"/>
              <a:buAutoNum type="arabicPeriod"/>
            </a:pPr>
            <a:r>
              <a:rPr lang="es-ES"/>
              <a:t>Saber cómo se desarrolla el proceso de obtención de un programa maestro de producción (PMP) a partir de un plan agregado de producción (PAP).</a:t>
            </a:r>
          </a:p>
          <a:p>
            <a:pPr marL="342900" indent="-342900" algn="just">
              <a:buFont typeface="+mj-lt"/>
              <a:buAutoNum type="arabicPeriod"/>
            </a:pPr>
            <a:r>
              <a:rPr lang="es-ES"/>
              <a:t>Conocer cómo determinar la factibilidad del PMP con diferentes técnicas (listas de capacidad y perfiles de recursos).</a:t>
            </a:r>
          </a:p>
          <a:p>
            <a:pPr marL="342900" indent="-342900" algn="just">
              <a:buFont typeface="+mj-lt"/>
              <a:buAutoNum type="arabicPeriod"/>
            </a:pPr>
            <a:r>
              <a:rPr lang="es-ES"/>
              <a:t>Entender la necesidad de coordinación entre ventas y producción para asegurar la fiabilidad de las entregas y el papel que juega el disponible a prometer.</a:t>
            </a:r>
          </a:p>
        </p:txBody>
      </p:sp>
      <p:pic>
        <p:nvPicPr>
          <p:cNvPr id="8" name="Imagen 7">
            <a:extLst>
              <a:ext uri="{FF2B5EF4-FFF2-40B4-BE49-F238E27FC236}">
                <a16:creationId xmlns:a16="http://schemas.microsoft.com/office/drawing/2014/main" id="{F1694993-D63D-43A3-88E9-339B60FB7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CuadroTexto 10">
            <a:extLst>
              <a:ext uri="{FF2B5EF4-FFF2-40B4-BE49-F238E27FC236}">
                <a16:creationId xmlns:a16="http://schemas.microsoft.com/office/drawing/2014/main" id="{0DEB4282-9038-4E0F-9589-61B2C340219F}"/>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a:t>LA PROGRAMACIÓN MAESTRA</a:t>
            </a:r>
            <a:endParaRPr lang="en-US" sz="2800" b="1" kern="1200">
              <a:latin typeface="+mn-lt"/>
              <a:ea typeface="+mn-ea"/>
              <a:cs typeface="+mn-cs"/>
            </a:endParaRPr>
          </a:p>
        </p:txBody>
      </p:sp>
      <p:sp>
        <p:nvSpPr>
          <p:cNvPr id="12" name="Título 1">
            <a:extLst>
              <a:ext uri="{FF2B5EF4-FFF2-40B4-BE49-F238E27FC236}">
                <a16:creationId xmlns:a16="http://schemas.microsoft.com/office/drawing/2014/main" id="{F6095A8A-9B19-45DA-A520-8DC96EF7D18A}"/>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4</a:t>
            </a:r>
          </a:p>
        </p:txBody>
      </p:sp>
      <p:pic>
        <p:nvPicPr>
          <p:cNvPr id="4" name="Imagen 3">
            <a:extLst>
              <a:ext uri="{FF2B5EF4-FFF2-40B4-BE49-F238E27FC236}">
                <a16:creationId xmlns:a16="http://schemas.microsoft.com/office/drawing/2014/main" id="{922B4C97-9C6E-48DC-BA3F-751D1F7FA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3370" y="2474216"/>
            <a:ext cx="2903622" cy="3214062"/>
          </a:xfrm>
          <a:prstGeom prst="rect">
            <a:avLst/>
          </a:prstGeom>
        </p:spPr>
      </p:pic>
    </p:spTree>
    <p:extLst>
      <p:ext uri="{BB962C8B-B14F-4D97-AF65-F5344CB8AC3E}">
        <p14:creationId xmlns:p14="http://schemas.microsoft.com/office/powerpoint/2010/main" val="20470094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3" name="Objeto 2">
            <a:extLst>
              <a:ext uri="{FF2B5EF4-FFF2-40B4-BE49-F238E27FC236}">
                <a16:creationId xmlns:a16="http://schemas.microsoft.com/office/drawing/2014/main" id="{89CD83C4-064E-45D4-9222-09C42EA71143}"/>
              </a:ext>
            </a:extLst>
          </p:cNvPr>
          <p:cNvGraphicFramePr>
            <a:graphicFrameLocks noChangeAspect="1"/>
          </p:cNvGraphicFramePr>
          <p:nvPr>
            <p:extLst>
              <p:ext uri="{D42A27DB-BD31-4B8C-83A1-F6EECF244321}">
                <p14:modId xmlns:p14="http://schemas.microsoft.com/office/powerpoint/2010/main" val="1091482384"/>
              </p:ext>
            </p:extLst>
          </p:nvPr>
        </p:nvGraphicFramePr>
        <p:xfrm>
          <a:off x="695999" y="586327"/>
          <a:ext cx="10800000" cy="5486170"/>
        </p:xfrm>
        <a:graphic>
          <a:graphicData uri="http://schemas.openxmlformats.org/presentationml/2006/ole">
            <mc:AlternateContent xmlns:mc="http://schemas.openxmlformats.org/markup-compatibility/2006">
              <mc:Choice xmlns:v="urn:schemas-microsoft-com:vml" Requires="v">
                <p:oleObj name="Worksheet" r:id="rId4" imgW="7162941" imgH="3638649" progId="Excel.Sheet.12">
                  <p:embed/>
                </p:oleObj>
              </mc:Choice>
              <mc:Fallback>
                <p:oleObj name="Worksheet" r:id="rId4" imgW="7162941" imgH="3638649" progId="Excel.Sheet.12">
                  <p:embed/>
                  <p:pic>
                    <p:nvPicPr>
                      <p:cNvPr id="3" name="Objeto 2">
                        <a:extLst>
                          <a:ext uri="{FF2B5EF4-FFF2-40B4-BE49-F238E27FC236}">
                            <a16:creationId xmlns:a16="http://schemas.microsoft.com/office/drawing/2014/main" id="{89CD83C4-064E-45D4-9222-09C42EA71143}"/>
                          </a:ext>
                        </a:extLst>
                      </p:cNvPr>
                      <p:cNvPicPr/>
                      <p:nvPr/>
                    </p:nvPicPr>
                    <p:blipFill>
                      <a:blip r:embed="rId5"/>
                      <a:stretch>
                        <a:fillRect/>
                      </a:stretch>
                    </p:blipFill>
                    <p:spPr>
                      <a:xfrm>
                        <a:off x="695999" y="586327"/>
                        <a:ext cx="10800000" cy="5486170"/>
                      </a:xfrm>
                      <a:prstGeom prst="rect">
                        <a:avLst/>
                      </a:prstGeom>
                    </p:spPr>
                  </p:pic>
                </p:oleObj>
              </mc:Fallback>
            </mc:AlternateContent>
          </a:graphicData>
        </a:graphic>
      </p:graphicFrame>
    </p:spTree>
    <p:extLst>
      <p:ext uri="{BB962C8B-B14F-4D97-AF65-F5344CB8AC3E}">
        <p14:creationId xmlns:p14="http://schemas.microsoft.com/office/powerpoint/2010/main" val="20082999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9" name="Rectangle 2">
            <a:extLst>
              <a:ext uri="{FF2B5EF4-FFF2-40B4-BE49-F238E27FC236}">
                <a16:creationId xmlns:a16="http://schemas.microsoft.com/office/drawing/2014/main" id="{0E9BAF12-45F8-48E5-AF46-17231E78FFA5}"/>
              </a:ext>
            </a:extLst>
          </p:cNvPr>
          <p:cNvSpPr>
            <a:spLocks noChangeArrowheads="1"/>
          </p:cNvSpPr>
          <p:nvPr/>
        </p:nvSpPr>
        <p:spPr bwMode="auto">
          <a:xfrm>
            <a:off x="1" y="319644"/>
            <a:ext cx="12191999" cy="46166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s-ES_tradnl" altLang="es-ES" sz="2400" b="1" i="0" u="sng" strike="noStrike" kern="0" cap="none" spc="0" normalizeH="0" baseline="0" noProof="0">
                <a:ln>
                  <a:noFill/>
                </a:ln>
                <a:solidFill>
                  <a:srgbClr val="000000"/>
                </a:solidFill>
                <a:uLnTx/>
                <a:uFillTx/>
                <a:cs typeface="Arial" panose="020B0604020202020204" pitchFamily="34" charset="0"/>
              </a:rPr>
              <a:t>ADECUACIÓN DEL </a:t>
            </a:r>
            <a:r>
              <a:rPr kumimoji="0" lang="es-ES_tradnl" altLang="es-ES" sz="2400" b="1" i="1" u="sng" strike="noStrike" kern="0" cap="none" spc="0" normalizeH="0" baseline="0" noProof="0">
                <a:ln>
                  <a:noFill/>
                </a:ln>
                <a:solidFill>
                  <a:srgbClr val="000000"/>
                </a:solidFill>
                <a:uLnTx/>
                <a:uFillTx/>
                <a:cs typeface="Arial" panose="020B0604020202020204" pitchFamily="34" charset="0"/>
              </a:rPr>
              <a:t>PMP INICIAL</a:t>
            </a:r>
          </a:p>
        </p:txBody>
      </p:sp>
      <p:pic>
        <p:nvPicPr>
          <p:cNvPr id="10" name="Imagen 1">
            <a:extLst>
              <a:ext uri="{FF2B5EF4-FFF2-40B4-BE49-F238E27FC236}">
                <a16:creationId xmlns:a16="http://schemas.microsoft.com/office/drawing/2014/main" id="{98500FE6-6422-4617-866D-659A27DF380C}"/>
              </a:ext>
            </a:extLst>
          </p:cNvPr>
          <p:cNvPicPr>
            <a:picLocks noChangeAspect="1"/>
          </p:cNvPicPr>
          <p:nvPr/>
        </p:nvPicPr>
        <p:blipFill rotWithShape="1">
          <a:blip r:embed="rId4">
            <a:extLst>
              <a:ext uri="{28A0092B-C50C-407E-A947-70E740481C1C}">
                <a14:useLocalDpi xmlns:a14="http://schemas.microsoft.com/office/drawing/2010/main" val="0"/>
              </a:ext>
            </a:extLst>
          </a:blip>
          <a:srcRect l="4595"/>
          <a:stretch/>
        </p:blipFill>
        <p:spPr bwMode="auto">
          <a:xfrm>
            <a:off x="2863556" y="3504256"/>
            <a:ext cx="6464887" cy="348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ángulo 2">
            <a:extLst>
              <a:ext uri="{FF2B5EF4-FFF2-40B4-BE49-F238E27FC236}">
                <a16:creationId xmlns:a16="http://schemas.microsoft.com/office/drawing/2014/main" id="{66A18B4A-78EE-48F2-8BDC-8966553528FD}"/>
              </a:ext>
            </a:extLst>
          </p:cNvPr>
          <p:cNvSpPr>
            <a:spLocks noChangeArrowheads="1"/>
          </p:cNvSpPr>
          <p:nvPr/>
        </p:nvSpPr>
        <p:spPr bwMode="auto">
          <a:xfrm>
            <a:off x="-1" y="717557"/>
            <a:ext cx="12191999"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marR="0" lvl="0" indent="-34290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lang="es-ES" altLang="es-ES" sz="2200" b="0" kern="0">
                <a:solidFill>
                  <a:srgbClr val="000000"/>
                </a:solidFill>
                <a:latin typeface="+mn-lt"/>
                <a:cs typeface="Calibri" panose="020F0502020204030204" pitchFamily="34" charset="0"/>
              </a:rPr>
              <a:t>Hay que tener en cuenta que las cantidades del PAP que están en el origen de los cálculos parten de un plan de necesidades de producción agregadas por familias y meses, a las que han aplicado unos determinados porcentajes. Por esta razón, es necesario contrastar estas cifras con los datos disponibles más actualizados sobre las previsiones de ventas y la cartera de pedidos de clientes.</a:t>
            </a:r>
          </a:p>
          <a:p>
            <a:pPr marL="342900" marR="0" lvl="0" indent="-34290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s-ES" altLang="es-ES" b="0" i="0" u="none" strike="noStrike" kern="0" cap="none" spc="0" normalizeH="0" baseline="0" noProof="0">
              <a:ln>
                <a:noFill/>
              </a:ln>
              <a:solidFill>
                <a:srgbClr val="000000"/>
              </a:solidFill>
              <a:effectLst/>
              <a:uLnTx/>
              <a:uFillTx/>
              <a:latin typeface="+mn-lt"/>
              <a:cs typeface="Calibri" panose="020F0502020204030204" pitchFamily="34" charset="0"/>
            </a:endParaRPr>
          </a:p>
          <a:p>
            <a:pPr marL="342900" marR="0" lvl="0" indent="-342900" algn="just"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s-ES" altLang="es-ES" sz="2200" b="0" i="0" u="none" strike="noStrike" kern="0" cap="none" spc="0" normalizeH="0" baseline="0" noProof="0">
                <a:ln>
                  <a:noFill/>
                </a:ln>
                <a:solidFill>
                  <a:srgbClr val="000000"/>
                </a:solidFill>
                <a:effectLst/>
                <a:uLnTx/>
                <a:uFillTx/>
                <a:latin typeface="+mn-lt"/>
                <a:cs typeface="Calibri" panose="020F0502020204030204" pitchFamily="34" charset="0"/>
              </a:rPr>
              <a:t>Por ello, es necesario comprobar si con el </a:t>
            </a:r>
            <a:r>
              <a:rPr kumimoji="0" lang="es-ES" altLang="es-ES" sz="2200" b="0" i="1" u="none" strike="noStrike" kern="0" cap="none" spc="0" normalizeH="0" baseline="0" noProof="0">
                <a:ln>
                  <a:noFill/>
                </a:ln>
                <a:solidFill>
                  <a:srgbClr val="000000"/>
                </a:solidFill>
                <a:effectLst/>
                <a:uLnTx/>
                <a:uFillTx/>
                <a:latin typeface="+mn-lt"/>
                <a:cs typeface="Calibri" panose="020F0502020204030204" pitchFamily="34" charset="0"/>
              </a:rPr>
              <a:t>PMP inicial </a:t>
            </a:r>
            <a:r>
              <a:rPr kumimoji="0" lang="es-ES" altLang="es-ES" sz="2200" b="0" i="0" u="none" strike="noStrike" kern="0" cap="none" spc="0" normalizeH="0" baseline="0" noProof="0">
                <a:ln>
                  <a:noFill/>
                </a:ln>
                <a:solidFill>
                  <a:srgbClr val="000000"/>
                </a:solidFill>
                <a:effectLst/>
                <a:uLnTx/>
                <a:uFillTx/>
                <a:latin typeface="+mn-lt"/>
                <a:cs typeface="Calibri" panose="020F0502020204030204" pitchFamily="34" charset="0"/>
              </a:rPr>
              <a:t>se cubrirán las necesidades de productos finales en cantidad y tiempo, es decir, si con las cantidades del </a:t>
            </a:r>
            <a:r>
              <a:rPr kumimoji="0" lang="es-ES" altLang="es-ES" sz="2200" b="0" i="1" u="none" strike="noStrike" kern="0" cap="none" spc="0" normalizeH="0" baseline="0" noProof="0">
                <a:ln>
                  <a:noFill/>
                </a:ln>
                <a:solidFill>
                  <a:srgbClr val="000000"/>
                </a:solidFill>
                <a:effectLst/>
                <a:uLnTx/>
                <a:uFillTx/>
                <a:latin typeface="+mn-lt"/>
                <a:cs typeface="Calibri" panose="020F0502020204030204" pitchFamily="34" charset="0"/>
              </a:rPr>
              <a:t>PMP inicial </a:t>
            </a:r>
            <a:r>
              <a:rPr kumimoji="0" lang="es-ES" altLang="es-ES" sz="2200" b="0" i="0" u="none" strike="noStrike" kern="0" cap="none" spc="0" normalizeH="0" baseline="0" noProof="0">
                <a:ln>
                  <a:noFill/>
                </a:ln>
                <a:solidFill>
                  <a:srgbClr val="000000"/>
                </a:solidFill>
                <a:effectLst/>
                <a:uLnTx/>
                <a:uFillTx/>
                <a:latin typeface="+mn-lt"/>
                <a:cs typeface="Calibri" panose="020F0502020204030204" pitchFamily="34" charset="0"/>
              </a:rPr>
              <a:t>más el resto de las unidades disponibles (subcontratadas, en curso y en inventario) se puede hacer frente a todas las necesidades.</a:t>
            </a:r>
            <a:endParaRPr kumimoji="0" lang="es-ES" altLang="es-ES" sz="2200" b="0" i="0" u="none" strike="noStrike" kern="0" cap="none" spc="0" normalizeH="0" baseline="0" noProof="0">
              <a:ln>
                <a:noFill/>
              </a:ln>
              <a:solidFill>
                <a:srgbClr val="000000"/>
              </a:solidFill>
              <a:effectLst/>
              <a:uLnTx/>
              <a:uFillTx/>
              <a:latin typeface="+mn-lt"/>
            </a:endParaRPr>
          </a:p>
        </p:txBody>
      </p:sp>
    </p:spTree>
    <p:extLst>
      <p:ext uri="{BB962C8B-B14F-4D97-AF65-F5344CB8AC3E}">
        <p14:creationId xmlns:p14="http://schemas.microsoft.com/office/powerpoint/2010/main" val="3664267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7" name="Group 478">
            <a:extLst>
              <a:ext uri="{FF2B5EF4-FFF2-40B4-BE49-F238E27FC236}">
                <a16:creationId xmlns:a16="http://schemas.microsoft.com/office/drawing/2014/main" id="{CD8BDE8D-27C8-4E30-A9F1-DDC229DC41AC}"/>
              </a:ext>
            </a:extLst>
          </p:cNvPr>
          <p:cNvGrpSpPr>
            <a:grpSpLocks/>
          </p:cNvGrpSpPr>
          <p:nvPr/>
        </p:nvGrpSpPr>
        <p:grpSpPr bwMode="auto">
          <a:xfrm>
            <a:off x="548639" y="2529851"/>
            <a:ext cx="11144737" cy="1304925"/>
            <a:chOff x="642" y="1770"/>
            <a:chExt cx="4916" cy="822"/>
          </a:xfrm>
          <a:solidFill>
            <a:schemeClr val="accent2"/>
          </a:solidFill>
          <a:effectLst>
            <a:outerShdw blurRad="50800" dist="38100" dir="2700000" algn="tl" rotWithShape="0">
              <a:prstClr val="black">
                <a:alpha val="40000"/>
              </a:prstClr>
            </a:outerShdw>
          </a:effectLst>
        </p:grpSpPr>
        <p:sp>
          <p:nvSpPr>
            <p:cNvPr id="8" name="Rectangle 439">
              <a:extLst>
                <a:ext uri="{FF2B5EF4-FFF2-40B4-BE49-F238E27FC236}">
                  <a16:creationId xmlns:a16="http://schemas.microsoft.com/office/drawing/2014/main" id="{64512EC3-EC63-406A-8699-3203732BC121}"/>
                </a:ext>
              </a:extLst>
            </p:cNvPr>
            <p:cNvSpPr>
              <a:spLocks noChangeArrowheads="1"/>
            </p:cNvSpPr>
            <p:nvPr/>
          </p:nvSpPr>
          <p:spPr bwMode="auto">
            <a:xfrm>
              <a:off x="642" y="1770"/>
              <a:ext cx="4916" cy="822"/>
            </a:xfrm>
            <a:prstGeom prst="rect">
              <a:avLst/>
            </a:prstGeom>
            <a:gr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altLang="es-ES" sz="1800" b="1" i="0" u="none" strike="noStrike" kern="0" cap="none" spc="0" normalizeH="0" baseline="0" noProof="0">
                <a:ln>
                  <a:noFill/>
                </a:ln>
                <a:effectLst/>
                <a:uLnTx/>
                <a:uFillTx/>
                <a:latin typeface="+mn-lt"/>
              </a:endParaRPr>
            </a:p>
          </p:txBody>
        </p:sp>
        <p:sp>
          <p:nvSpPr>
            <p:cNvPr id="12" name="Text Box 440">
              <a:extLst>
                <a:ext uri="{FF2B5EF4-FFF2-40B4-BE49-F238E27FC236}">
                  <a16:creationId xmlns:a16="http://schemas.microsoft.com/office/drawing/2014/main" id="{E46F2DA3-13C0-4563-86B8-29146EF6CB79}"/>
                </a:ext>
              </a:extLst>
            </p:cNvPr>
            <p:cNvSpPr txBox="1">
              <a:spLocks noChangeArrowheads="1"/>
            </p:cNvSpPr>
            <p:nvPr/>
          </p:nvSpPr>
          <p:spPr bwMode="auto">
            <a:xfrm>
              <a:off x="3986" y="1991"/>
              <a:ext cx="1546" cy="407"/>
            </a:xfrm>
            <a:prstGeom prst="rect">
              <a:avLst/>
            </a:prstGeom>
            <a:solidFill>
              <a:schemeClr val="bg1">
                <a:lumMod val="75000"/>
              </a:schemeClr>
            </a:solidFill>
            <a:ln w="9525">
              <a:solidFill>
                <a:srgbClr val="000066"/>
              </a:solidFill>
              <a:miter lim="800000"/>
              <a:headEnd/>
              <a:tailEnd/>
            </a:ln>
            <a:effectLst>
              <a:outerShdw blurRad="50800" dist="38100" dir="2700000" algn="tl" rotWithShape="0">
                <a:prstClr val="black">
                  <a:alpha val="40000"/>
                </a:prstClr>
              </a:outerShdw>
            </a:effec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b="1" i="0" u="none" strike="noStrike" kern="0" cap="none" spc="0" normalizeH="0" baseline="0" noProof="0">
                  <a:ln>
                    <a:noFill/>
                  </a:ln>
                  <a:effectLst/>
                  <a:uLnTx/>
                  <a:uFillTx/>
                  <a:latin typeface="+mn-lt"/>
                </a:rPr>
                <a:t>PRODUCCIÓN TOTAL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b="1" i="1" u="none" strike="noStrike" kern="0" cap="none" spc="0" normalizeH="0" baseline="0" noProof="0">
                  <a:ln>
                    <a:noFill/>
                  </a:ln>
                  <a:effectLst/>
                  <a:uLnTx/>
                  <a:uFillTx/>
                  <a:latin typeface="+mn-lt"/>
                </a:rPr>
                <a:t>IDF</a:t>
              </a:r>
              <a:r>
                <a:rPr kumimoji="0" lang="es-ES_tradnl" altLang="es-ES" b="1" i="1" u="none" strike="noStrike" kern="0" cap="none" spc="0" normalizeH="0" baseline="-25000" noProof="0">
                  <a:ln>
                    <a:noFill/>
                  </a:ln>
                  <a:effectLst/>
                  <a:uLnTx/>
                  <a:uFillTx/>
                  <a:latin typeface="+mn-lt"/>
                </a:rPr>
                <a:t>i-1</a:t>
              </a:r>
              <a:r>
                <a:rPr kumimoji="0" lang="es-ES_tradnl" altLang="es-ES" b="1" i="0" u="none" strike="noStrike" kern="0" cap="none" spc="0" normalizeH="0" baseline="-25000" noProof="0">
                  <a:ln>
                    <a:noFill/>
                  </a:ln>
                  <a:effectLst/>
                  <a:uLnTx/>
                  <a:uFillTx/>
                  <a:latin typeface="+mn-lt"/>
                </a:rPr>
                <a:t> </a:t>
              </a:r>
              <a:r>
                <a:rPr kumimoji="0" lang="es-ES_tradnl" altLang="es-ES" b="1" i="0" u="none" strike="noStrike" kern="0" cap="none" spc="0" normalizeH="0" baseline="0" noProof="0">
                  <a:ln>
                    <a:noFill/>
                  </a:ln>
                  <a:effectLst/>
                  <a:uLnTx/>
                  <a:uFillTx/>
                  <a:latin typeface="+mn-lt"/>
                </a:rPr>
                <a:t>+ </a:t>
              </a:r>
              <a:r>
                <a:rPr kumimoji="0" lang="es-ES_tradnl" altLang="es-ES" b="1" i="1" u="none" strike="noStrike" kern="0" cap="none" spc="0" normalizeH="0" baseline="0" noProof="0">
                  <a:ln>
                    <a:noFill/>
                  </a:ln>
                  <a:effectLst/>
                  <a:uLnTx/>
                  <a:uFillTx/>
                  <a:latin typeface="+mn-lt"/>
                </a:rPr>
                <a:t>RP</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0" noProof="0">
                  <a:ln>
                    <a:noFill/>
                  </a:ln>
                  <a:effectLst/>
                  <a:uLnTx/>
                  <a:uFillTx/>
                  <a:latin typeface="+mn-lt"/>
                </a:rPr>
                <a:t> + </a:t>
              </a:r>
              <a:r>
                <a:rPr kumimoji="0" lang="es-ES_tradnl" altLang="es-ES" b="1" i="1" u="none" strike="noStrike" kern="0" cap="none" spc="0" normalizeH="0" baseline="0" noProof="0">
                  <a:ln>
                    <a:noFill/>
                  </a:ln>
                  <a:effectLst/>
                  <a:uLnTx/>
                  <a:uFillTx/>
                  <a:latin typeface="+mn-lt"/>
                </a:rPr>
                <a:t>RPPL</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25000" noProof="0">
                  <a:ln>
                    <a:noFill/>
                  </a:ln>
                  <a:effectLst/>
                  <a:uLnTx/>
                  <a:uFillTx/>
                  <a:latin typeface="+mn-lt"/>
                </a:rPr>
                <a:t> </a:t>
              </a:r>
              <a:r>
                <a:rPr kumimoji="0" lang="es-ES_tradnl" altLang="es-ES" b="1" i="0" u="none" strike="noStrike" kern="0" cap="none" spc="0" normalizeH="0" baseline="0" noProof="0">
                  <a:ln>
                    <a:noFill/>
                  </a:ln>
                  <a:effectLst/>
                  <a:uLnTx/>
                  <a:uFillTx/>
                  <a:latin typeface="+mn-lt"/>
                </a:rPr>
                <a:t>+ </a:t>
              </a:r>
              <a:r>
                <a:rPr kumimoji="0" lang="es-ES_tradnl" altLang="es-ES" b="1" i="1" u="none" strike="noStrike" kern="0" cap="none" spc="0" normalizeH="0" baseline="0" noProof="0">
                  <a:ln>
                    <a:noFill/>
                  </a:ln>
                  <a:effectLst/>
                  <a:uLnTx/>
                  <a:uFillTx/>
                  <a:latin typeface="+mn-lt"/>
                </a:rPr>
                <a:t>SUB</a:t>
              </a:r>
              <a:r>
                <a:rPr kumimoji="0" lang="es-ES_tradnl" altLang="es-ES" b="1" i="1" u="none" strike="noStrike" kern="0" cap="none" spc="0" normalizeH="0" baseline="-25000" noProof="0">
                  <a:ln>
                    <a:noFill/>
                  </a:ln>
                  <a:effectLst/>
                  <a:uLnTx/>
                  <a:uFillTx/>
                  <a:latin typeface="+mn-lt"/>
                </a:rPr>
                <a:t>i</a:t>
              </a:r>
              <a:endParaRPr kumimoji="0" lang="es-ES_tradnl" altLang="es-ES" b="1" i="1" u="none" strike="noStrike" kern="0" cap="none" spc="0" normalizeH="0" baseline="0" noProof="0">
                <a:ln>
                  <a:noFill/>
                </a:ln>
                <a:effectLst/>
                <a:uLnTx/>
                <a:uFillTx/>
                <a:latin typeface="+mn-lt"/>
              </a:endParaRPr>
            </a:p>
          </p:txBody>
        </p:sp>
      </p:grpSp>
      <p:grpSp>
        <p:nvGrpSpPr>
          <p:cNvPr id="13" name="Group 479">
            <a:extLst>
              <a:ext uri="{FF2B5EF4-FFF2-40B4-BE49-F238E27FC236}">
                <a16:creationId xmlns:a16="http://schemas.microsoft.com/office/drawing/2014/main" id="{4467A763-B9E2-4D9B-9C06-3363CF3E94C6}"/>
              </a:ext>
            </a:extLst>
          </p:cNvPr>
          <p:cNvGrpSpPr>
            <a:grpSpLocks/>
          </p:cNvGrpSpPr>
          <p:nvPr/>
        </p:nvGrpSpPr>
        <p:grpSpPr bwMode="auto">
          <a:xfrm>
            <a:off x="564514" y="893138"/>
            <a:ext cx="11144737" cy="1366838"/>
            <a:chOff x="652" y="739"/>
            <a:chExt cx="4916" cy="861"/>
          </a:xfrm>
          <a:solidFill>
            <a:srgbClr val="FFFFFF"/>
          </a:solidFill>
          <a:effectLst>
            <a:outerShdw blurRad="50800" dist="38100" dir="2700000" algn="tl" rotWithShape="0">
              <a:prstClr val="black">
                <a:alpha val="40000"/>
              </a:prstClr>
            </a:outerShdw>
          </a:effectLst>
        </p:grpSpPr>
        <p:sp>
          <p:nvSpPr>
            <p:cNvPr id="14" name="Rectangle 442">
              <a:extLst>
                <a:ext uri="{FF2B5EF4-FFF2-40B4-BE49-F238E27FC236}">
                  <a16:creationId xmlns:a16="http://schemas.microsoft.com/office/drawing/2014/main" id="{AFF91428-1270-46F1-8DFD-2FE1147F6813}"/>
                </a:ext>
              </a:extLst>
            </p:cNvPr>
            <p:cNvSpPr>
              <a:spLocks noChangeArrowheads="1"/>
            </p:cNvSpPr>
            <p:nvPr/>
          </p:nvSpPr>
          <p:spPr bwMode="auto">
            <a:xfrm>
              <a:off x="652" y="739"/>
              <a:ext cx="4916" cy="861"/>
            </a:xfrm>
            <a:prstGeom prst="rect">
              <a:avLst/>
            </a:prstGeom>
            <a:solidFill>
              <a:schemeClr val="accent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altLang="es-ES" sz="1800" b="1" i="0" u="none" strike="noStrike" kern="0" cap="none" spc="0" normalizeH="0" baseline="0" noProof="0">
                <a:ln>
                  <a:noFill/>
                </a:ln>
                <a:effectLst/>
                <a:uLnTx/>
                <a:uFillTx/>
                <a:latin typeface="+mn-lt"/>
              </a:endParaRPr>
            </a:p>
          </p:txBody>
        </p:sp>
        <p:sp>
          <p:nvSpPr>
            <p:cNvPr id="15" name="Text Box 443">
              <a:extLst>
                <a:ext uri="{FF2B5EF4-FFF2-40B4-BE49-F238E27FC236}">
                  <a16:creationId xmlns:a16="http://schemas.microsoft.com/office/drawing/2014/main" id="{7E349B47-CE9F-4B64-B925-FEDDE45D4F9F}"/>
                </a:ext>
              </a:extLst>
            </p:cNvPr>
            <p:cNvSpPr txBox="1">
              <a:spLocks noChangeArrowheads="1"/>
            </p:cNvSpPr>
            <p:nvPr/>
          </p:nvSpPr>
          <p:spPr bwMode="auto">
            <a:xfrm>
              <a:off x="3985" y="983"/>
              <a:ext cx="1548" cy="407"/>
            </a:xfrm>
            <a:prstGeom prst="rect">
              <a:avLst/>
            </a:prstGeom>
            <a:solidFill>
              <a:schemeClr val="bg1">
                <a:lumMod val="75000"/>
              </a:schemeClr>
            </a:solidFill>
            <a:ln w="9525">
              <a:solidFill>
                <a:srgbClr val="000066"/>
              </a:solidFill>
              <a:miter lim="800000"/>
              <a:headEnd/>
              <a:tailEnd/>
            </a:ln>
            <a:effectLst>
              <a:outerShdw blurRad="50800" dist="38100" dir="2700000" algn="tl" rotWithShape="0">
                <a:prstClr val="black">
                  <a:alpha val="40000"/>
                </a:prstClr>
              </a:outerShdw>
            </a:effectLst>
          </p:spPr>
          <p:txBody>
            <a:bodyPr>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b="1" i="0" u="none" strike="noStrike" kern="0" cap="none" spc="0" normalizeH="0" baseline="0" noProof="0">
                  <a:ln>
                    <a:noFill/>
                  </a:ln>
                  <a:effectLst/>
                  <a:uLnTx/>
                  <a:uFillTx/>
                  <a:latin typeface="+mn-lt"/>
                </a:rPr>
                <a:t>DEMANDA TOTAL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b="1" i="0" u="none" strike="noStrike" kern="0" cap="none" spc="0" normalizeH="0" baseline="0" noProof="0">
                  <a:ln>
                    <a:noFill/>
                  </a:ln>
                  <a:effectLst/>
                  <a:uLnTx/>
                  <a:uFillTx/>
                  <a:latin typeface="+mn-lt"/>
                </a:rPr>
                <a:t>[mayor (</a:t>
              </a:r>
              <a:r>
                <a:rPr kumimoji="0" lang="es-ES_tradnl" altLang="es-ES" b="1" i="1" u="none" strike="noStrike" kern="0" cap="none" spc="0" normalizeH="0" baseline="0" noProof="0">
                  <a:ln>
                    <a:noFill/>
                  </a:ln>
                  <a:effectLst/>
                  <a:uLnTx/>
                  <a:uFillTx/>
                  <a:latin typeface="+mn-lt"/>
                </a:rPr>
                <a:t>PC</a:t>
              </a:r>
              <a:r>
                <a:rPr kumimoji="0" lang="es-ES_tradnl" altLang="es-ES" b="1" i="1" u="none" strike="noStrike" kern="0" cap="none" spc="0" normalizeH="0" baseline="-25000" noProof="0">
                  <a:ln>
                    <a:noFill/>
                  </a:ln>
                  <a:effectLst/>
                  <a:uLnTx/>
                  <a:uFillTx/>
                  <a:latin typeface="+mn-lt"/>
                </a:rPr>
                <a:t>i</a:t>
              </a:r>
              <a:r>
                <a:rPr lang="es-ES_tradnl" altLang="es-ES" kern="0">
                  <a:latin typeface="+mn-lt"/>
                </a:rPr>
                <a:t> ; </a:t>
              </a:r>
              <a:r>
                <a:rPr kumimoji="0" lang="es-ES_tradnl" altLang="es-ES" b="1" i="1" u="none" strike="noStrike" kern="0" cap="none" spc="0" normalizeH="0" baseline="0" noProof="0">
                  <a:ln>
                    <a:noFill/>
                  </a:ln>
                  <a:effectLst/>
                  <a:uLnTx/>
                  <a:uFillTx/>
                  <a:latin typeface="+mn-lt"/>
                </a:rPr>
                <a:t>PDM</a:t>
              </a:r>
              <a:r>
                <a:rPr kumimoji="0" lang="es-ES_tradnl" altLang="es-ES" b="1" i="1" u="none" strike="noStrike" kern="0" cap="none" spc="0" normalizeH="0" baseline="-25000" noProof="0">
                  <a:ln>
                    <a:noFill/>
                  </a:ln>
                  <a:effectLst/>
                  <a:uLnTx/>
                  <a:uFillTx/>
                  <a:latin typeface="+mn-lt"/>
                </a:rPr>
                <a:t>i </a:t>
              </a:r>
              <a:r>
                <a:rPr kumimoji="0" lang="es-ES_tradnl" altLang="es-ES" b="1" u="none" strike="noStrike" kern="0" cap="none" spc="0" normalizeH="0" baseline="0" noProof="0">
                  <a:ln>
                    <a:noFill/>
                  </a:ln>
                  <a:effectLst/>
                  <a:uLnTx/>
                  <a:uFillTx/>
                  <a:latin typeface="+mn-lt"/>
                </a:rPr>
                <a:t>o</a:t>
              </a:r>
              <a:r>
                <a:rPr kumimoji="0" lang="es-ES_tradnl" altLang="es-ES" b="1" i="1" u="none" strike="noStrike" kern="0" cap="none" spc="0" normalizeH="0" baseline="0" noProof="0">
                  <a:ln>
                    <a:noFill/>
                  </a:ln>
                  <a:effectLst/>
                  <a:uLnTx/>
                  <a:uFillTx/>
                  <a:latin typeface="+mn-lt"/>
                </a:rPr>
                <a:t> PDC</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0" noProof="0">
                  <a:ln>
                    <a:noFill/>
                  </a:ln>
                  <a:effectLst/>
                  <a:uLnTx/>
                  <a:uFillTx/>
                  <a:latin typeface="+mn-lt"/>
                </a:rPr>
                <a:t>)] + </a:t>
              </a:r>
              <a:r>
                <a:rPr kumimoji="0" lang="es-ES_tradnl" altLang="es-ES" b="1" i="1" u="none" strike="noStrike" kern="0" cap="none" spc="0" normalizeH="0" baseline="0" noProof="0">
                  <a:ln>
                    <a:noFill/>
                  </a:ln>
                  <a:effectLst/>
                  <a:uLnTx/>
                  <a:uFillTx/>
                  <a:latin typeface="+mn-lt"/>
                </a:rPr>
                <a:t>PP</a:t>
              </a:r>
              <a:r>
                <a:rPr kumimoji="0" lang="es-ES_tradnl" altLang="es-ES" b="1" i="1" u="none" strike="noStrike" kern="0" cap="none" spc="0" normalizeH="0" baseline="-25000" noProof="0">
                  <a:ln>
                    <a:noFill/>
                  </a:ln>
                  <a:effectLst/>
                  <a:uLnTx/>
                  <a:uFillTx/>
                  <a:latin typeface="+mn-lt"/>
                </a:rPr>
                <a:t>i</a:t>
              </a:r>
              <a:endParaRPr kumimoji="0" lang="es-ES_tradnl" altLang="es-ES" b="1" i="1" u="none" strike="noStrike" kern="0" cap="none" spc="0" normalizeH="0" baseline="0" noProof="0">
                <a:ln>
                  <a:noFill/>
                </a:ln>
                <a:effectLst/>
                <a:uLnTx/>
                <a:uFillTx/>
                <a:latin typeface="+mn-lt"/>
              </a:endParaRPr>
            </a:p>
          </p:txBody>
        </p:sp>
      </p:grpSp>
      <p:sp>
        <p:nvSpPr>
          <p:cNvPr id="18" name="Text Box 445">
            <a:extLst>
              <a:ext uri="{FF2B5EF4-FFF2-40B4-BE49-F238E27FC236}">
                <a16:creationId xmlns:a16="http://schemas.microsoft.com/office/drawing/2014/main" id="{5173D55D-C804-4B77-B261-D075BA475BC8}"/>
              </a:ext>
            </a:extLst>
          </p:cNvPr>
          <p:cNvSpPr txBox="1">
            <a:spLocks noChangeArrowheads="1"/>
          </p:cNvSpPr>
          <p:nvPr/>
        </p:nvSpPr>
        <p:spPr bwMode="auto">
          <a:xfrm>
            <a:off x="976725" y="4641226"/>
            <a:ext cx="6549488" cy="338554"/>
          </a:xfrm>
          <a:prstGeom prst="rect">
            <a:avLst/>
          </a:prstGeom>
          <a:solidFill>
            <a:srgbClr val="FFFFFF"/>
          </a:solidFill>
          <a:ln w="9525">
            <a:solidFill>
              <a:srgbClr val="336600"/>
            </a:solidFill>
            <a:miter lim="800000"/>
            <a:headEnd/>
            <a:tailEnd/>
          </a:ln>
          <a:effectLst>
            <a:outerShdw blurRad="50800" dist="38100" dir="2700000" algn="tl" rotWithShape="0">
              <a:prstClr val="black">
                <a:alpha val="40000"/>
              </a:prstClr>
            </a:outerShdw>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 altLang="es-ES" sz="1600" b="1" i="0" u="none" strike="noStrike" kern="0" cap="none" spc="0" normalizeH="0" baseline="0" noProof="0">
                <a:ln>
                  <a:noFill/>
                </a:ln>
                <a:solidFill>
                  <a:srgbClr val="336600"/>
                </a:solidFill>
                <a:effectLst/>
                <a:uLnTx/>
                <a:uFillTx/>
                <a:latin typeface="+mn-lt"/>
              </a:rPr>
              <a:t>El </a:t>
            </a:r>
            <a:r>
              <a:rPr kumimoji="0" lang="es-ES" altLang="es-ES" sz="1600" b="1" i="1" u="none" strike="noStrike" kern="0" cap="none" spc="0" normalizeH="0" baseline="0" noProof="0">
                <a:ln>
                  <a:noFill/>
                </a:ln>
                <a:solidFill>
                  <a:srgbClr val="336600"/>
                </a:solidFill>
                <a:effectLst/>
                <a:uLnTx/>
                <a:uFillTx/>
                <a:latin typeface="+mn-lt"/>
              </a:rPr>
              <a:t>PMP inicial </a:t>
            </a:r>
            <a:r>
              <a:rPr kumimoji="0" lang="es-ES" altLang="es-ES" sz="1600" b="1" i="0" u="none" strike="noStrike" kern="0" cap="none" spc="0" normalizeH="0" baseline="0" noProof="0">
                <a:ln>
                  <a:noFill/>
                </a:ln>
                <a:solidFill>
                  <a:srgbClr val="336600"/>
                </a:solidFill>
                <a:effectLst/>
                <a:uLnTx/>
                <a:uFillTx/>
                <a:latin typeface="+mn-lt"/>
              </a:rPr>
              <a:t>cubre en cantidad y fecha la demanda detallada a corto plazo</a:t>
            </a:r>
            <a:endParaRPr kumimoji="0" lang="es-ES_tradnl" altLang="es-ES" sz="1600" b="1" i="0" u="none" strike="noStrike" kern="0" cap="none" spc="0" normalizeH="0" baseline="0" noProof="0">
              <a:ln>
                <a:noFill/>
              </a:ln>
              <a:solidFill>
                <a:srgbClr val="336600"/>
              </a:solidFill>
              <a:effectLst/>
              <a:uLnTx/>
              <a:uFillTx/>
              <a:latin typeface="+mn-lt"/>
            </a:endParaRPr>
          </a:p>
        </p:txBody>
      </p:sp>
      <p:sp>
        <p:nvSpPr>
          <p:cNvPr id="19" name="Text Box 447">
            <a:extLst>
              <a:ext uri="{FF2B5EF4-FFF2-40B4-BE49-F238E27FC236}">
                <a16:creationId xmlns:a16="http://schemas.microsoft.com/office/drawing/2014/main" id="{007E35A0-81F4-4ABE-9562-BE36911CDB95}"/>
              </a:ext>
            </a:extLst>
          </p:cNvPr>
          <p:cNvSpPr txBox="1">
            <a:spLocks noChangeArrowheads="1"/>
          </p:cNvSpPr>
          <p:nvPr/>
        </p:nvSpPr>
        <p:spPr bwMode="auto">
          <a:xfrm>
            <a:off x="827549" y="999011"/>
            <a:ext cx="7032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_tradnl" altLang="es-ES" b="1" i="0" u="none" strike="noStrike" kern="0" cap="none" spc="0" normalizeH="0" baseline="0" noProof="0">
                <a:ln>
                  <a:noFill/>
                </a:ln>
                <a:effectLst/>
                <a:uLnTx/>
                <a:uFillTx/>
                <a:latin typeface="+mn-lt"/>
              </a:rPr>
              <a:t>Mayor valor entre los pedidos comprometidos con clientes (</a:t>
            </a:r>
            <a:r>
              <a:rPr kumimoji="0" lang="es-ES_tradnl" altLang="es-ES" b="1" i="1" u="none" strike="noStrike" kern="0" cap="none" spc="0" normalizeH="0" baseline="0" noProof="0">
                <a:ln>
                  <a:noFill/>
                </a:ln>
                <a:effectLst/>
                <a:uLnTx/>
                <a:uFillTx/>
                <a:latin typeface="+mn-lt"/>
              </a:rPr>
              <a:t>PC</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0" noProof="0">
                <a:ln>
                  <a:noFill/>
                </a:ln>
                <a:effectLst/>
                <a:uLnTx/>
                <a:uFillTx/>
                <a:latin typeface="+mn-lt"/>
              </a:rPr>
              <a:t>) y la previsión de demanda (</a:t>
            </a:r>
            <a:r>
              <a:rPr kumimoji="0" lang="es-ES_tradnl" altLang="es-ES" b="1" i="1" u="none" strike="noStrike" kern="0" cap="none" spc="0" normalizeH="0" baseline="0" noProof="0">
                <a:ln>
                  <a:noFill/>
                </a:ln>
                <a:effectLst/>
                <a:uLnTx/>
                <a:uFillTx/>
                <a:latin typeface="+mn-lt"/>
              </a:rPr>
              <a:t>PDM</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0" noProof="0">
                <a:ln>
                  <a:noFill/>
                </a:ln>
                <a:effectLst/>
                <a:uLnTx/>
                <a:uFillTx/>
                <a:latin typeface="+mn-lt"/>
              </a:rPr>
              <a:t> o </a:t>
            </a:r>
            <a:r>
              <a:rPr kumimoji="0" lang="es-ES_tradnl" altLang="es-ES" b="1" i="1" u="none" strike="noStrike" kern="0" cap="none" spc="0" normalizeH="0" baseline="0" noProof="0">
                <a:ln>
                  <a:noFill/>
                </a:ln>
                <a:effectLst/>
                <a:uLnTx/>
                <a:uFillTx/>
                <a:latin typeface="+mn-lt"/>
              </a:rPr>
              <a:t>PDC</a:t>
            </a:r>
            <a:r>
              <a:rPr kumimoji="0" lang="es-ES_tradnl" altLang="es-ES" b="1" i="1" u="none" strike="noStrike" kern="0" cap="none" spc="0" normalizeH="0" baseline="-25000" noProof="0">
                <a:ln>
                  <a:noFill/>
                </a:ln>
                <a:effectLst/>
                <a:uLnTx/>
                <a:uFillTx/>
                <a:latin typeface="+mn-lt"/>
              </a:rPr>
              <a:t>i</a:t>
            </a:r>
            <a:r>
              <a:rPr kumimoji="0" lang="es-ES_tradnl" altLang="es-ES" b="1" i="0" u="none" strike="noStrike" kern="0" cap="none" spc="0" normalizeH="0" baseline="0" noProof="0">
                <a:ln>
                  <a:noFill/>
                </a:ln>
                <a:effectLst/>
                <a:uLnTx/>
                <a:uFillTx/>
                <a:latin typeface="+mn-lt"/>
              </a:rPr>
              <a:t>)</a:t>
            </a:r>
          </a:p>
        </p:txBody>
      </p:sp>
      <p:sp>
        <p:nvSpPr>
          <p:cNvPr id="20" name="Text Box 450">
            <a:extLst>
              <a:ext uri="{FF2B5EF4-FFF2-40B4-BE49-F238E27FC236}">
                <a16:creationId xmlns:a16="http://schemas.microsoft.com/office/drawing/2014/main" id="{171331B1-D390-4496-8822-F753263079E3}"/>
              </a:ext>
            </a:extLst>
          </p:cNvPr>
          <p:cNvSpPr txBox="1">
            <a:spLocks noChangeArrowheads="1"/>
          </p:cNvSpPr>
          <p:nvPr/>
        </p:nvSpPr>
        <p:spPr bwMode="auto">
          <a:xfrm>
            <a:off x="827549" y="1754763"/>
            <a:ext cx="7032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 altLang="es-ES" b="1" i="0" u="none" strike="noStrike" kern="0" cap="none" spc="0" normalizeH="0" baseline="0" noProof="0">
                <a:ln>
                  <a:noFill/>
                </a:ln>
                <a:effectLst/>
                <a:uLnTx/>
                <a:uFillTx/>
                <a:latin typeface="+mn-lt"/>
              </a:rPr>
              <a:t>Demanda derivada de pedidos pendientes de entregar (</a:t>
            </a:r>
            <a:r>
              <a:rPr kumimoji="0" lang="es-ES" altLang="es-ES" b="1" i="1" u="none" strike="noStrike" kern="0" cap="none" spc="0" normalizeH="0" baseline="0" noProof="0">
                <a:ln>
                  <a:noFill/>
                </a:ln>
                <a:effectLst/>
                <a:uLnTx/>
                <a:uFillTx/>
                <a:latin typeface="+mn-lt"/>
              </a:rPr>
              <a:t>PP</a:t>
            </a:r>
            <a:r>
              <a:rPr kumimoji="0" lang="es-ES" altLang="es-ES" b="1" i="1" u="none" strike="noStrike" kern="0" cap="none" spc="0" normalizeH="0" baseline="-25000" noProof="0">
                <a:ln>
                  <a:noFill/>
                </a:ln>
                <a:effectLst/>
                <a:uLnTx/>
                <a:uFillTx/>
                <a:latin typeface="+mn-lt"/>
              </a:rPr>
              <a:t>i</a:t>
            </a:r>
            <a:r>
              <a:rPr kumimoji="0" lang="es-ES" altLang="es-ES" b="1" i="0" u="none" strike="noStrike" kern="0" cap="none" spc="0" normalizeH="0" baseline="0" noProof="0">
                <a:ln>
                  <a:noFill/>
                </a:ln>
                <a:effectLst/>
                <a:uLnTx/>
                <a:uFillTx/>
                <a:latin typeface="+mn-lt"/>
              </a:rPr>
              <a:t>)</a:t>
            </a:r>
            <a:endParaRPr kumimoji="0" lang="es-ES_tradnl" altLang="es-ES" b="1" i="0" u="none" strike="noStrike" kern="0" cap="none" spc="0" normalizeH="0" baseline="0" noProof="0">
              <a:ln>
                <a:noFill/>
              </a:ln>
              <a:effectLst/>
              <a:uLnTx/>
              <a:uFillTx/>
              <a:latin typeface="+mn-lt"/>
            </a:endParaRPr>
          </a:p>
        </p:txBody>
      </p:sp>
      <p:sp>
        <p:nvSpPr>
          <p:cNvPr id="21" name="Text Box 453">
            <a:extLst>
              <a:ext uri="{FF2B5EF4-FFF2-40B4-BE49-F238E27FC236}">
                <a16:creationId xmlns:a16="http://schemas.microsoft.com/office/drawing/2014/main" id="{077B2A8D-723C-4B8C-80B6-DF1A767EDF6E}"/>
              </a:ext>
            </a:extLst>
          </p:cNvPr>
          <p:cNvSpPr txBox="1">
            <a:spLocks noChangeArrowheads="1"/>
          </p:cNvSpPr>
          <p:nvPr/>
        </p:nvSpPr>
        <p:spPr bwMode="auto">
          <a:xfrm>
            <a:off x="827549" y="2545726"/>
            <a:ext cx="7032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 altLang="es-ES" b="1" i="0" u="none" strike="noStrike" kern="0" cap="none" spc="0" normalizeH="0" baseline="0" noProof="0">
                <a:ln>
                  <a:noFill/>
                </a:ln>
                <a:effectLst/>
                <a:uLnTx/>
                <a:uFillTx/>
                <a:latin typeface="+mn-lt"/>
              </a:rPr>
              <a:t>Inventario disponible del período anterior (</a:t>
            </a:r>
            <a:r>
              <a:rPr kumimoji="0" lang="es-ES" altLang="es-ES" b="1" i="1" u="none" strike="noStrike" kern="0" cap="none" spc="0" normalizeH="0" baseline="0" noProof="0">
                <a:ln>
                  <a:noFill/>
                </a:ln>
                <a:effectLst/>
                <a:uLnTx/>
                <a:uFillTx/>
                <a:latin typeface="+mn-lt"/>
              </a:rPr>
              <a:t>IDF</a:t>
            </a:r>
            <a:r>
              <a:rPr kumimoji="0" lang="es-ES" altLang="es-ES" b="1" i="1" u="none" strike="noStrike" kern="0" cap="none" spc="0" normalizeH="0" baseline="-25000" noProof="0">
                <a:ln>
                  <a:noFill/>
                </a:ln>
                <a:effectLst/>
                <a:uLnTx/>
                <a:uFillTx/>
                <a:latin typeface="+mn-lt"/>
              </a:rPr>
              <a:t>i-1</a:t>
            </a:r>
            <a:r>
              <a:rPr kumimoji="0" lang="es-ES" altLang="es-ES" b="1" i="0" u="none" strike="noStrike" kern="0" cap="none" spc="0" normalizeH="0" baseline="0" noProof="0">
                <a:ln>
                  <a:noFill/>
                </a:ln>
                <a:effectLst/>
                <a:uLnTx/>
                <a:uFillTx/>
                <a:latin typeface="+mn-lt"/>
              </a:rPr>
              <a:t>)</a:t>
            </a:r>
            <a:endParaRPr kumimoji="0" lang="es-ES_tradnl" altLang="es-ES" b="1" i="0" u="none" strike="noStrike" kern="0" cap="none" spc="0" normalizeH="0" baseline="0" noProof="0">
              <a:ln>
                <a:noFill/>
              </a:ln>
              <a:effectLst/>
              <a:uLnTx/>
              <a:uFillTx/>
              <a:latin typeface="+mn-lt"/>
            </a:endParaRPr>
          </a:p>
        </p:txBody>
      </p:sp>
      <p:sp>
        <p:nvSpPr>
          <p:cNvPr id="22" name="Text Box 456">
            <a:extLst>
              <a:ext uri="{FF2B5EF4-FFF2-40B4-BE49-F238E27FC236}">
                <a16:creationId xmlns:a16="http://schemas.microsoft.com/office/drawing/2014/main" id="{25D980C1-E7FD-4727-B1C6-B02DBC6BAE14}"/>
              </a:ext>
            </a:extLst>
          </p:cNvPr>
          <p:cNvSpPr txBox="1">
            <a:spLocks noChangeArrowheads="1"/>
          </p:cNvSpPr>
          <p:nvPr/>
        </p:nvSpPr>
        <p:spPr bwMode="auto">
          <a:xfrm>
            <a:off x="832439" y="2872751"/>
            <a:ext cx="7006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 altLang="es-ES" b="1" i="0" u="none" strike="noStrike" kern="0" cap="none" spc="0" normalizeH="0" baseline="0" noProof="0">
                <a:ln>
                  <a:noFill/>
                </a:ln>
                <a:effectLst/>
                <a:uLnTx/>
                <a:uFillTx/>
                <a:latin typeface="+mn-lt"/>
              </a:rPr>
              <a:t>Recepciones programadas (</a:t>
            </a:r>
            <a:r>
              <a:rPr kumimoji="0" lang="es-ES" altLang="es-ES" b="1" i="1" u="none" strike="noStrike" kern="0" cap="none" spc="0" normalizeH="0" baseline="0" noProof="0">
                <a:ln>
                  <a:noFill/>
                </a:ln>
                <a:effectLst/>
                <a:uLnTx/>
                <a:uFillTx/>
                <a:latin typeface="+mn-lt"/>
              </a:rPr>
              <a:t>RP</a:t>
            </a:r>
            <a:r>
              <a:rPr kumimoji="0" lang="es-ES" altLang="es-ES" b="1" i="1" u="none" strike="noStrike" kern="0" cap="none" spc="0" normalizeH="0" baseline="-25000" noProof="0">
                <a:ln>
                  <a:noFill/>
                </a:ln>
                <a:effectLst/>
                <a:uLnTx/>
                <a:uFillTx/>
                <a:latin typeface="+mn-lt"/>
              </a:rPr>
              <a:t>i</a:t>
            </a:r>
            <a:r>
              <a:rPr kumimoji="0" lang="es-ES" altLang="es-ES" b="1" i="0" u="none" strike="noStrike" kern="0" cap="none" spc="0" normalizeH="0" baseline="0" noProof="0">
                <a:ln>
                  <a:noFill/>
                </a:ln>
                <a:effectLst/>
                <a:uLnTx/>
                <a:uFillTx/>
                <a:latin typeface="+mn-lt"/>
              </a:rPr>
              <a:t>)</a:t>
            </a:r>
            <a:endParaRPr kumimoji="0" lang="es-ES_tradnl" altLang="es-ES" b="1" i="0" u="none" strike="noStrike" kern="0" cap="none" spc="0" normalizeH="0" baseline="0" noProof="0">
              <a:ln>
                <a:noFill/>
              </a:ln>
              <a:effectLst/>
              <a:uLnTx/>
              <a:uFillTx/>
              <a:latin typeface="+mn-lt"/>
            </a:endParaRPr>
          </a:p>
        </p:txBody>
      </p:sp>
      <p:sp>
        <p:nvSpPr>
          <p:cNvPr id="23" name="Text Box 458">
            <a:extLst>
              <a:ext uri="{FF2B5EF4-FFF2-40B4-BE49-F238E27FC236}">
                <a16:creationId xmlns:a16="http://schemas.microsoft.com/office/drawing/2014/main" id="{81ABC441-4CA0-4ACB-A92D-0A1FC342BB18}"/>
              </a:ext>
            </a:extLst>
          </p:cNvPr>
          <p:cNvSpPr txBox="1">
            <a:spLocks noChangeArrowheads="1"/>
          </p:cNvSpPr>
          <p:nvPr/>
        </p:nvSpPr>
        <p:spPr bwMode="auto">
          <a:xfrm>
            <a:off x="3966269" y="5755212"/>
            <a:ext cx="7023100" cy="338554"/>
          </a:xfrm>
          <a:prstGeom prst="rect">
            <a:avLst/>
          </a:prstGeom>
          <a:solidFill>
            <a:srgbClr val="FFFFFF"/>
          </a:solidFill>
          <a:ln w="9525">
            <a:solidFill>
              <a:srgbClr val="C00000"/>
            </a:solidFill>
            <a:miter lim="800000"/>
            <a:headEnd/>
            <a:tailEnd/>
          </a:ln>
          <a:effectLst>
            <a:outerShdw blurRad="50800" dist="38100" dir="2700000" algn="tl" rotWithShape="0">
              <a:prstClr val="black">
                <a:alpha val="40000"/>
              </a:prstClr>
            </a:outerShdw>
          </a:effec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 altLang="es-ES" sz="1600" b="1" i="0" u="none" strike="noStrike" kern="0" cap="none" spc="0" normalizeH="0" baseline="0" noProof="0">
                <a:ln>
                  <a:noFill/>
                </a:ln>
                <a:solidFill>
                  <a:srgbClr val="C00000"/>
                </a:solidFill>
                <a:uLnTx/>
                <a:uFillTx/>
                <a:latin typeface="+mn-lt"/>
              </a:rPr>
              <a:t>El </a:t>
            </a:r>
            <a:r>
              <a:rPr kumimoji="0" lang="es-ES" altLang="es-ES" sz="1600" b="1" i="1" u="none" strike="noStrike" kern="0" cap="none" spc="0" normalizeH="0" baseline="0" noProof="0">
                <a:ln>
                  <a:noFill/>
                </a:ln>
                <a:solidFill>
                  <a:srgbClr val="C00000"/>
                </a:solidFill>
                <a:uLnTx/>
                <a:uFillTx/>
                <a:latin typeface="+mn-lt"/>
              </a:rPr>
              <a:t>PMP inicial </a:t>
            </a:r>
            <a:r>
              <a:rPr kumimoji="0" lang="es-ES" altLang="es-ES" sz="1600" b="1" i="0" u="none" strike="noStrike" kern="0" cap="none" spc="0" normalizeH="0" baseline="0" noProof="0">
                <a:ln>
                  <a:noFill/>
                </a:ln>
                <a:solidFill>
                  <a:srgbClr val="C00000"/>
                </a:solidFill>
                <a:uLnTx/>
                <a:uFillTx/>
                <a:latin typeface="+mn-lt"/>
              </a:rPr>
              <a:t>no cubre en cantidad o fecha la demanda detallada a corto plazo</a:t>
            </a:r>
            <a:endParaRPr kumimoji="0" lang="es-ES_tradnl" altLang="es-ES" sz="1600" b="1" i="0" u="none" strike="noStrike" kern="0" cap="none" spc="0" normalizeH="0" baseline="0" noProof="0">
              <a:ln>
                <a:noFill/>
              </a:ln>
              <a:solidFill>
                <a:srgbClr val="C00000"/>
              </a:solidFill>
              <a:uLnTx/>
              <a:uFillTx/>
              <a:latin typeface="+mn-lt"/>
            </a:endParaRPr>
          </a:p>
        </p:txBody>
      </p:sp>
      <p:grpSp>
        <p:nvGrpSpPr>
          <p:cNvPr id="24" name="Group 476">
            <a:extLst>
              <a:ext uri="{FF2B5EF4-FFF2-40B4-BE49-F238E27FC236}">
                <a16:creationId xmlns:a16="http://schemas.microsoft.com/office/drawing/2014/main" id="{4B29C932-6ED9-4E08-851A-2E6AEAFCC92E}"/>
              </a:ext>
            </a:extLst>
          </p:cNvPr>
          <p:cNvGrpSpPr>
            <a:grpSpLocks/>
          </p:cNvGrpSpPr>
          <p:nvPr/>
        </p:nvGrpSpPr>
        <p:grpSpPr bwMode="auto">
          <a:xfrm>
            <a:off x="1529175" y="3872876"/>
            <a:ext cx="6056313" cy="787400"/>
            <a:chOff x="948" y="2616"/>
            <a:chExt cx="3815" cy="496"/>
          </a:xfrm>
        </p:grpSpPr>
        <p:sp>
          <p:nvSpPr>
            <p:cNvPr id="25" name="AutoShape 460">
              <a:extLst>
                <a:ext uri="{FF2B5EF4-FFF2-40B4-BE49-F238E27FC236}">
                  <a16:creationId xmlns:a16="http://schemas.microsoft.com/office/drawing/2014/main" id="{E9ED8413-F446-4E5F-A351-34A1B34862D3}"/>
                </a:ext>
              </a:extLst>
            </p:cNvPr>
            <p:cNvSpPr>
              <a:spLocks noChangeArrowheads="1"/>
            </p:cNvSpPr>
            <p:nvPr/>
          </p:nvSpPr>
          <p:spPr bwMode="auto">
            <a:xfrm rot="5400000">
              <a:off x="772" y="2792"/>
              <a:ext cx="496" cy="14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7 w 21600"/>
                <a:gd name="T13" fmla="*/ 6300 h 21600"/>
                <a:gd name="T14" fmla="*/ 18726 w 21600"/>
                <a:gd name="T15" fmla="*/ 15300 h 21600"/>
              </a:gdLst>
              <a:ahLst/>
              <a:cxnLst>
                <a:cxn ang="T8">
                  <a:pos x="T0" y="T1"/>
                </a:cxn>
                <a:cxn ang="T9">
                  <a:pos x="T2" y="T3"/>
                </a:cxn>
                <a:cxn ang="T10">
                  <a:pos x="T4" y="T5"/>
                </a:cxn>
                <a:cxn ang="T11">
                  <a:pos x="T6" y="T7"/>
                </a:cxn>
              </a:cxnLst>
              <a:rect l="T12" t="T13" r="T14" b="T15"/>
              <a:pathLst>
                <a:path w="21600" h="21600">
                  <a:moveTo>
                    <a:pt x="14696" y="0"/>
                  </a:moveTo>
                  <a:lnTo>
                    <a:pt x="14696" y="6300"/>
                  </a:lnTo>
                  <a:lnTo>
                    <a:pt x="3375" y="6300"/>
                  </a:lnTo>
                  <a:lnTo>
                    <a:pt x="3375" y="15300"/>
                  </a:lnTo>
                  <a:lnTo>
                    <a:pt x="14696" y="15300"/>
                  </a:lnTo>
                  <a:lnTo>
                    <a:pt x="14696" y="21600"/>
                  </a:lnTo>
                  <a:lnTo>
                    <a:pt x="21600" y="10800"/>
                  </a:lnTo>
                  <a:lnTo>
                    <a:pt x="14696" y="0"/>
                  </a:lnTo>
                  <a:close/>
                </a:path>
                <a:path w="21600" h="21600">
                  <a:moveTo>
                    <a:pt x="1350" y="6300"/>
                  </a:moveTo>
                  <a:lnTo>
                    <a:pt x="1350" y="15300"/>
                  </a:lnTo>
                  <a:lnTo>
                    <a:pt x="2700" y="15300"/>
                  </a:lnTo>
                  <a:lnTo>
                    <a:pt x="2700" y="6300"/>
                  </a:lnTo>
                  <a:lnTo>
                    <a:pt x="1350" y="6300"/>
                  </a:lnTo>
                  <a:close/>
                </a:path>
                <a:path w="21600" h="21600">
                  <a:moveTo>
                    <a:pt x="0" y="6300"/>
                  </a:moveTo>
                  <a:lnTo>
                    <a:pt x="0" y="15300"/>
                  </a:lnTo>
                  <a:lnTo>
                    <a:pt x="675" y="15300"/>
                  </a:lnTo>
                  <a:lnTo>
                    <a:pt x="675" y="6300"/>
                  </a:lnTo>
                  <a:lnTo>
                    <a:pt x="0" y="6300"/>
                  </a:lnTo>
                  <a:close/>
                </a:path>
              </a:pathLst>
            </a:custGeom>
            <a:gradFill rotWithShape="0">
              <a:gsLst>
                <a:gs pos="0">
                  <a:srgbClr val="FFFFFF"/>
                </a:gs>
                <a:gs pos="100000">
                  <a:srgbClr val="336600"/>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000000"/>
                </a:solidFill>
                <a:effectLst/>
                <a:uLnTx/>
                <a:uFillTx/>
              </a:endParaRPr>
            </a:p>
          </p:txBody>
        </p:sp>
        <p:sp>
          <p:nvSpPr>
            <p:cNvPr id="26" name="Text Box 461">
              <a:extLst>
                <a:ext uri="{FF2B5EF4-FFF2-40B4-BE49-F238E27FC236}">
                  <a16:creationId xmlns:a16="http://schemas.microsoft.com/office/drawing/2014/main" id="{30B76CE5-3493-42DE-AC6C-60527ACDF66F}"/>
                </a:ext>
              </a:extLst>
            </p:cNvPr>
            <p:cNvSpPr txBox="1">
              <a:spLocks noChangeArrowheads="1"/>
            </p:cNvSpPr>
            <p:nvPr/>
          </p:nvSpPr>
          <p:spPr bwMode="auto">
            <a:xfrm>
              <a:off x="1104" y="2820"/>
              <a:ext cx="36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 altLang="es-ES" sz="2400" b="1" i="1" u="none" strike="noStrike" kern="0" cap="none" spc="0" normalizeH="0" baseline="0" noProof="0">
                  <a:ln>
                    <a:noFill/>
                  </a:ln>
                  <a:solidFill>
                    <a:srgbClr val="336600"/>
                  </a:solidFill>
                  <a:effectLst/>
                  <a:uLnTx/>
                  <a:uFillTx/>
                  <a:latin typeface="+mn-lt"/>
                </a:rPr>
                <a:t>IDF</a:t>
              </a:r>
              <a:r>
                <a:rPr kumimoji="0" lang="es-ES" altLang="es-ES" sz="2400" b="1" i="1" u="none" strike="noStrike" kern="0" cap="none" spc="0" normalizeH="0" baseline="-25000" noProof="0">
                  <a:ln>
                    <a:noFill/>
                  </a:ln>
                  <a:solidFill>
                    <a:srgbClr val="336600"/>
                  </a:solidFill>
                  <a:effectLst/>
                  <a:uLnTx/>
                  <a:uFillTx/>
                  <a:latin typeface="+mn-lt"/>
                </a:rPr>
                <a:t>i </a:t>
              </a:r>
              <a:r>
                <a:rPr kumimoji="0" lang="es-ES" altLang="es-ES" sz="2400" b="1" i="0" u="none" strike="noStrike" kern="0" cap="none" spc="0" normalizeH="0" baseline="0" noProof="0">
                  <a:ln>
                    <a:noFill/>
                  </a:ln>
                  <a:solidFill>
                    <a:srgbClr val="336600"/>
                  </a:solidFill>
                  <a:effectLst/>
                  <a:uLnTx/>
                  <a:uFillTx/>
                  <a:latin typeface="+mn-lt"/>
                </a:rPr>
                <a:t>=</a:t>
              </a:r>
              <a:r>
                <a:rPr kumimoji="0" lang="es-ES" altLang="es-ES" sz="2400" b="1" i="0" u="none" strike="noStrike" kern="0" cap="none" spc="0" normalizeH="0" baseline="-25000" noProof="0">
                  <a:ln>
                    <a:noFill/>
                  </a:ln>
                  <a:solidFill>
                    <a:srgbClr val="336600"/>
                  </a:solidFill>
                  <a:effectLst/>
                  <a:uLnTx/>
                  <a:uFillTx/>
                  <a:latin typeface="+mn-lt"/>
                </a:rPr>
                <a:t> </a:t>
              </a:r>
              <a:r>
                <a:rPr kumimoji="0" lang="es-ES" altLang="es-ES" sz="2400" b="1" i="0" u="none" strike="noStrike" kern="0" cap="none" spc="0" normalizeH="0" baseline="0" noProof="0">
                  <a:ln>
                    <a:noFill/>
                  </a:ln>
                  <a:solidFill>
                    <a:srgbClr val="336600"/>
                  </a:solidFill>
                  <a:effectLst/>
                  <a:uLnTx/>
                  <a:uFillTx/>
                  <a:latin typeface="+mn-lt"/>
                </a:rPr>
                <a:t> Producción total - Demanda total </a:t>
              </a:r>
              <a:r>
                <a:rPr kumimoji="0" lang="es-ES" altLang="es-ES" sz="2400" b="1" i="0" u="none" strike="noStrike" kern="0" cap="none" spc="0" normalizeH="0" baseline="0" noProof="0">
                  <a:ln>
                    <a:noFill/>
                  </a:ln>
                  <a:solidFill>
                    <a:srgbClr val="336600"/>
                  </a:solidFill>
                  <a:effectLst/>
                  <a:uLnTx/>
                  <a:uFillTx/>
                  <a:latin typeface="+mn-lt"/>
                  <a:sym typeface="Symbol" panose="05050102010706020507" pitchFamily="18" charset="2"/>
                </a:rPr>
                <a:t> </a:t>
              </a:r>
              <a:r>
                <a:rPr kumimoji="0" lang="es-ES" altLang="es-ES" sz="2400" b="1" i="1" u="none" strike="noStrike" kern="0" cap="none" spc="0" normalizeH="0" baseline="0" noProof="0">
                  <a:ln>
                    <a:noFill/>
                  </a:ln>
                  <a:solidFill>
                    <a:srgbClr val="336600"/>
                  </a:solidFill>
                  <a:effectLst/>
                  <a:uLnTx/>
                  <a:uFillTx/>
                  <a:latin typeface="+mn-lt"/>
                </a:rPr>
                <a:t>SS</a:t>
              </a:r>
              <a:endParaRPr kumimoji="0" lang="es-ES_tradnl" altLang="es-ES" sz="2400" b="1" i="1" u="none" strike="noStrike" kern="0" cap="none" spc="0" normalizeH="0" baseline="0" noProof="0">
                <a:ln>
                  <a:noFill/>
                </a:ln>
                <a:solidFill>
                  <a:srgbClr val="336600"/>
                </a:solidFill>
                <a:effectLst/>
                <a:uLnTx/>
                <a:uFillTx/>
                <a:latin typeface="+mn-lt"/>
              </a:endParaRPr>
            </a:p>
          </p:txBody>
        </p:sp>
      </p:grpSp>
      <p:sp>
        <p:nvSpPr>
          <p:cNvPr id="27" name="Text Box 466">
            <a:extLst>
              <a:ext uri="{FF2B5EF4-FFF2-40B4-BE49-F238E27FC236}">
                <a16:creationId xmlns:a16="http://schemas.microsoft.com/office/drawing/2014/main" id="{CE88F065-710A-460E-8640-E7B7234B7F68}"/>
              </a:ext>
            </a:extLst>
          </p:cNvPr>
          <p:cNvSpPr txBox="1">
            <a:spLocks noChangeArrowheads="1"/>
          </p:cNvSpPr>
          <p:nvPr/>
        </p:nvSpPr>
        <p:spPr bwMode="auto">
          <a:xfrm>
            <a:off x="829994" y="3190251"/>
            <a:ext cx="70197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 altLang="es-ES" b="1" i="0" u="none" strike="noStrike" kern="0" cap="none" spc="0" normalizeH="0" baseline="0" noProof="0">
                <a:ln>
                  <a:noFill/>
                </a:ln>
                <a:effectLst/>
                <a:uLnTx/>
                <a:uFillTx/>
                <a:latin typeface="+mn-lt"/>
              </a:rPr>
              <a:t>Lotes planificados en el </a:t>
            </a:r>
            <a:r>
              <a:rPr kumimoji="0" lang="es-ES" altLang="es-ES" b="1" i="1" u="none" strike="noStrike" kern="0" cap="none" spc="0" normalizeH="0" baseline="0" noProof="0">
                <a:ln>
                  <a:noFill/>
                </a:ln>
                <a:effectLst/>
                <a:uLnTx/>
                <a:uFillTx/>
                <a:latin typeface="+mn-lt"/>
              </a:rPr>
              <a:t>PMP inicial </a:t>
            </a:r>
            <a:r>
              <a:rPr kumimoji="0" lang="es-ES" altLang="es-ES" b="1" i="0" u="none" strike="noStrike" kern="0" cap="none" spc="0" normalizeH="0" baseline="0" noProof="0">
                <a:ln>
                  <a:noFill/>
                </a:ln>
                <a:effectLst/>
                <a:uLnTx/>
                <a:uFillTx/>
                <a:latin typeface="+mn-lt"/>
              </a:rPr>
              <a:t>(</a:t>
            </a:r>
            <a:r>
              <a:rPr kumimoji="0" lang="es-ES" altLang="es-ES" b="1" i="1" u="none" strike="noStrike" kern="0" cap="none" spc="0" normalizeH="0" baseline="0" noProof="0">
                <a:ln>
                  <a:noFill/>
                </a:ln>
                <a:effectLst/>
                <a:uLnTx/>
                <a:uFillTx/>
                <a:latin typeface="+mn-lt"/>
              </a:rPr>
              <a:t>RPPLi</a:t>
            </a:r>
            <a:r>
              <a:rPr kumimoji="0" lang="es-ES" altLang="es-ES" b="1" i="0" u="none" strike="noStrike" kern="0" cap="none" spc="0" normalizeH="0" baseline="0" noProof="0">
                <a:ln>
                  <a:noFill/>
                </a:ln>
                <a:effectLst/>
                <a:uLnTx/>
                <a:uFillTx/>
                <a:latin typeface="+mn-lt"/>
              </a:rPr>
              <a:t>)</a:t>
            </a:r>
            <a:endParaRPr kumimoji="0" lang="es-ES_tradnl" altLang="es-ES" b="1" i="0" u="none" strike="noStrike" kern="0" cap="none" spc="0" normalizeH="0" baseline="0" noProof="0">
              <a:ln>
                <a:noFill/>
              </a:ln>
              <a:effectLst/>
              <a:uLnTx/>
              <a:uFillTx/>
              <a:latin typeface="+mn-lt"/>
            </a:endParaRPr>
          </a:p>
        </p:txBody>
      </p:sp>
      <p:sp>
        <p:nvSpPr>
          <p:cNvPr id="28" name="Text Box 469">
            <a:extLst>
              <a:ext uri="{FF2B5EF4-FFF2-40B4-BE49-F238E27FC236}">
                <a16:creationId xmlns:a16="http://schemas.microsoft.com/office/drawing/2014/main" id="{0F9A60CA-BC5F-449D-AEFE-2E593475A955}"/>
              </a:ext>
            </a:extLst>
          </p:cNvPr>
          <p:cNvSpPr txBox="1">
            <a:spLocks noChangeArrowheads="1"/>
          </p:cNvSpPr>
          <p:nvPr/>
        </p:nvSpPr>
        <p:spPr bwMode="auto">
          <a:xfrm>
            <a:off x="829994" y="3507751"/>
            <a:ext cx="70197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ES" altLang="es-ES" b="1" i="0" u="none" strike="noStrike" kern="0" cap="none" spc="0" normalizeH="0" baseline="0" noProof="0">
                <a:ln>
                  <a:noFill/>
                </a:ln>
                <a:effectLst/>
                <a:uLnTx/>
                <a:uFillTx/>
                <a:latin typeface="+mn-lt"/>
              </a:rPr>
              <a:t>Subcontratación (</a:t>
            </a:r>
            <a:r>
              <a:rPr kumimoji="0" lang="es-ES" altLang="es-ES" b="1" i="1" u="none" strike="noStrike" kern="0" cap="none" spc="0" normalizeH="0" baseline="0" noProof="0">
                <a:ln>
                  <a:noFill/>
                </a:ln>
                <a:effectLst/>
                <a:uLnTx/>
                <a:uFillTx/>
                <a:latin typeface="+mn-lt"/>
              </a:rPr>
              <a:t>SUB</a:t>
            </a:r>
            <a:r>
              <a:rPr kumimoji="0" lang="es-ES" altLang="es-ES" b="1" i="1" u="none" strike="noStrike" kern="0" cap="none" spc="0" normalizeH="0" baseline="-25000" noProof="0">
                <a:ln>
                  <a:noFill/>
                </a:ln>
                <a:effectLst/>
                <a:uLnTx/>
                <a:uFillTx/>
                <a:latin typeface="+mn-lt"/>
              </a:rPr>
              <a:t>i</a:t>
            </a:r>
            <a:r>
              <a:rPr kumimoji="0" lang="es-ES" altLang="es-ES" b="1" i="0" u="none" strike="noStrike" kern="0" cap="none" spc="0" normalizeH="0" baseline="0" noProof="0">
                <a:ln>
                  <a:noFill/>
                </a:ln>
                <a:effectLst/>
                <a:uLnTx/>
                <a:uFillTx/>
                <a:latin typeface="+mn-lt"/>
              </a:rPr>
              <a:t>)</a:t>
            </a:r>
            <a:endParaRPr kumimoji="0" lang="es-ES_tradnl" altLang="es-ES" b="1" i="0" u="none" strike="noStrike" kern="0" cap="none" spc="0" normalizeH="0" baseline="0" noProof="0">
              <a:ln>
                <a:noFill/>
              </a:ln>
              <a:effectLst/>
              <a:uLnTx/>
              <a:uFillTx/>
              <a:latin typeface="+mn-lt"/>
            </a:endParaRPr>
          </a:p>
        </p:txBody>
      </p:sp>
      <p:grpSp>
        <p:nvGrpSpPr>
          <p:cNvPr id="29" name="Group 477">
            <a:extLst>
              <a:ext uri="{FF2B5EF4-FFF2-40B4-BE49-F238E27FC236}">
                <a16:creationId xmlns:a16="http://schemas.microsoft.com/office/drawing/2014/main" id="{4D396002-9560-4EB5-A5D9-2F309C2BBFBA}"/>
              </a:ext>
            </a:extLst>
          </p:cNvPr>
          <p:cNvGrpSpPr>
            <a:grpSpLocks/>
          </p:cNvGrpSpPr>
          <p:nvPr/>
        </p:nvGrpSpPr>
        <p:grpSpPr bwMode="auto">
          <a:xfrm>
            <a:off x="4575897" y="3862912"/>
            <a:ext cx="5980120" cy="1941512"/>
            <a:chOff x="1343" y="2592"/>
            <a:chExt cx="3767" cy="1223"/>
          </a:xfrm>
        </p:grpSpPr>
        <p:sp>
          <p:nvSpPr>
            <p:cNvPr id="30" name="AutoShape 463">
              <a:extLst>
                <a:ext uri="{FF2B5EF4-FFF2-40B4-BE49-F238E27FC236}">
                  <a16:creationId xmlns:a16="http://schemas.microsoft.com/office/drawing/2014/main" id="{843F803B-043A-421B-89A8-BF7C0A06E23B}"/>
                </a:ext>
              </a:extLst>
            </p:cNvPr>
            <p:cNvSpPr>
              <a:spLocks noChangeArrowheads="1"/>
            </p:cNvSpPr>
            <p:nvPr/>
          </p:nvSpPr>
          <p:spPr bwMode="auto">
            <a:xfrm rot="5400000">
              <a:off x="4432" y="3138"/>
              <a:ext cx="1223" cy="1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3 w 21600"/>
                <a:gd name="T13" fmla="*/ 6382 h 21600"/>
                <a:gd name="T14" fmla="*/ 19904 w 21600"/>
                <a:gd name="T15" fmla="*/ 15382 h 21600"/>
              </a:gdLst>
              <a:ahLst/>
              <a:cxnLst>
                <a:cxn ang="T8">
                  <a:pos x="T0" y="T1"/>
                </a:cxn>
                <a:cxn ang="T9">
                  <a:pos x="T2" y="T3"/>
                </a:cxn>
                <a:cxn ang="T10">
                  <a:pos x="T4" y="T5"/>
                </a:cxn>
                <a:cxn ang="T11">
                  <a:pos x="T6" y="T7"/>
                </a:cxn>
              </a:cxnLst>
              <a:rect l="T12" t="T13" r="T14" b="T15"/>
              <a:pathLst>
                <a:path w="21600" h="21600">
                  <a:moveTo>
                    <a:pt x="17543" y="0"/>
                  </a:moveTo>
                  <a:lnTo>
                    <a:pt x="17543" y="6300"/>
                  </a:lnTo>
                  <a:lnTo>
                    <a:pt x="3375" y="6300"/>
                  </a:lnTo>
                  <a:lnTo>
                    <a:pt x="3375" y="15300"/>
                  </a:lnTo>
                  <a:lnTo>
                    <a:pt x="17543" y="15300"/>
                  </a:lnTo>
                  <a:lnTo>
                    <a:pt x="17543" y="21600"/>
                  </a:lnTo>
                  <a:lnTo>
                    <a:pt x="21600" y="10800"/>
                  </a:lnTo>
                  <a:lnTo>
                    <a:pt x="17543" y="0"/>
                  </a:lnTo>
                  <a:close/>
                </a:path>
                <a:path w="21600" h="21600">
                  <a:moveTo>
                    <a:pt x="1350" y="6300"/>
                  </a:moveTo>
                  <a:lnTo>
                    <a:pt x="1350" y="15300"/>
                  </a:lnTo>
                  <a:lnTo>
                    <a:pt x="2700" y="15300"/>
                  </a:lnTo>
                  <a:lnTo>
                    <a:pt x="2700" y="6300"/>
                  </a:lnTo>
                  <a:lnTo>
                    <a:pt x="1350" y="6300"/>
                  </a:lnTo>
                  <a:close/>
                </a:path>
                <a:path w="21600" h="21600">
                  <a:moveTo>
                    <a:pt x="0" y="6300"/>
                  </a:moveTo>
                  <a:lnTo>
                    <a:pt x="0" y="15300"/>
                  </a:lnTo>
                  <a:lnTo>
                    <a:pt x="675" y="15300"/>
                  </a:lnTo>
                  <a:lnTo>
                    <a:pt x="675" y="6300"/>
                  </a:lnTo>
                  <a:lnTo>
                    <a:pt x="0" y="6300"/>
                  </a:lnTo>
                  <a:close/>
                </a:path>
              </a:pathLst>
            </a:custGeom>
            <a:gradFill rotWithShape="1">
              <a:gsLst>
                <a:gs pos="0">
                  <a:srgbClr val="EA8C8C"/>
                </a:gs>
                <a:gs pos="50000">
                  <a:srgbClr val="F0BABA"/>
                </a:gs>
                <a:gs pos="100000">
                  <a:srgbClr val="F7DEDE"/>
                </a:gs>
              </a:gsLst>
              <a:lin ang="10800000" scaled="1"/>
            </a:gradFill>
            <a:ln w="9525">
              <a:solidFill>
                <a:srgbClr val="000000"/>
              </a:solidFill>
              <a:miter lim="800000"/>
              <a:headEnd/>
              <a:tailEnd/>
            </a:ln>
            <a:effectLst>
              <a:outerShdw dist="35921" dir="2700000" algn="ctr" rotWithShape="0">
                <a:schemeClr val="bg2"/>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000000"/>
                </a:solidFill>
                <a:effectLst/>
                <a:uLnTx/>
                <a:uFillTx/>
              </a:endParaRPr>
            </a:p>
          </p:txBody>
        </p:sp>
        <p:sp>
          <p:nvSpPr>
            <p:cNvPr id="31" name="Text Box 475">
              <a:extLst>
                <a:ext uri="{FF2B5EF4-FFF2-40B4-BE49-F238E27FC236}">
                  <a16:creationId xmlns:a16="http://schemas.microsoft.com/office/drawing/2014/main" id="{53DE786B-077A-4F06-8CA9-EF517AEADCF1}"/>
                </a:ext>
              </a:extLst>
            </p:cNvPr>
            <p:cNvSpPr txBox="1">
              <a:spLocks noChangeArrowheads="1"/>
            </p:cNvSpPr>
            <p:nvPr/>
          </p:nvSpPr>
          <p:spPr bwMode="auto">
            <a:xfrm>
              <a:off x="1343" y="3518"/>
              <a:ext cx="36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 altLang="es-ES" sz="2400" b="1" i="1" u="none" strike="noStrike" kern="0" cap="none" spc="0" normalizeH="0" baseline="0" noProof="0">
                  <a:ln>
                    <a:noFill/>
                  </a:ln>
                  <a:solidFill>
                    <a:srgbClr val="C00000"/>
                  </a:solidFill>
                  <a:effectLst/>
                  <a:uLnTx/>
                  <a:uFillTx/>
                  <a:latin typeface="+mn-lt"/>
                </a:rPr>
                <a:t>IDF</a:t>
              </a:r>
              <a:r>
                <a:rPr kumimoji="0" lang="es-ES" altLang="es-ES" sz="2400" b="1" i="1" u="none" strike="noStrike" kern="0" cap="none" spc="0" normalizeH="0" baseline="-25000" noProof="0">
                  <a:ln>
                    <a:noFill/>
                  </a:ln>
                  <a:solidFill>
                    <a:srgbClr val="C00000"/>
                  </a:solidFill>
                  <a:effectLst/>
                  <a:uLnTx/>
                  <a:uFillTx/>
                  <a:latin typeface="+mn-lt"/>
                </a:rPr>
                <a:t>i </a:t>
              </a:r>
              <a:r>
                <a:rPr kumimoji="0" lang="es-ES" altLang="es-ES" sz="2400" b="1" i="0" u="none" strike="noStrike" kern="0" cap="none" spc="0" normalizeH="0" baseline="0" noProof="0">
                  <a:ln>
                    <a:noFill/>
                  </a:ln>
                  <a:solidFill>
                    <a:srgbClr val="C00000"/>
                  </a:solidFill>
                  <a:effectLst/>
                  <a:uLnTx/>
                  <a:uFillTx/>
                  <a:latin typeface="+mn-lt"/>
                </a:rPr>
                <a:t>=</a:t>
              </a:r>
              <a:r>
                <a:rPr kumimoji="0" lang="es-ES" altLang="es-ES" sz="2400" b="1" i="0" u="none" strike="noStrike" kern="0" cap="none" spc="0" normalizeH="0" baseline="-25000" noProof="0">
                  <a:ln>
                    <a:noFill/>
                  </a:ln>
                  <a:solidFill>
                    <a:srgbClr val="C00000"/>
                  </a:solidFill>
                  <a:effectLst/>
                  <a:uLnTx/>
                  <a:uFillTx/>
                  <a:latin typeface="+mn-lt"/>
                </a:rPr>
                <a:t> </a:t>
              </a:r>
              <a:r>
                <a:rPr kumimoji="0" lang="es-ES" altLang="es-ES" sz="2400" b="1" i="0" u="none" strike="noStrike" kern="0" cap="none" spc="0" normalizeH="0" baseline="0" noProof="0">
                  <a:ln>
                    <a:noFill/>
                  </a:ln>
                  <a:solidFill>
                    <a:srgbClr val="C00000"/>
                  </a:solidFill>
                  <a:effectLst/>
                  <a:uLnTx/>
                  <a:uFillTx/>
                  <a:latin typeface="+mn-lt"/>
                </a:rPr>
                <a:t> Producción total - Demanda total </a:t>
              </a:r>
              <a:r>
                <a:rPr kumimoji="0" lang="es-ES" altLang="es-ES" sz="2400" b="1" i="0" u="none" strike="noStrike" kern="0" cap="none" spc="0" normalizeH="0" baseline="0" noProof="0">
                  <a:ln>
                    <a:noFill/>
                  </a:ln>
                  <a:solidFill>
                    <a:srgbClr val="C00000"/>
                  </a:solidFill>
                  <a:effectLst/>
                  <a:uLnTx/>
                  <a:uFillTx/>
                  <a:latin typeface="+mn-lt"/>
                  <a:sym typeface="Symbol" panose="05050102010706020507" pitchFamily="18" charset="2"/>
                </a:rPr>
                <a:t>&lt; </a:t>
              </a:r>
              <a:r>
                <a:rPr kumimoji="0" lang="es-ES" altLang="es-ES" sz="2400" b="1" i="1" u="none" strike="noStrike" kern="0" cap="none" spc="0" normalizeH="0" baseline="0" noProof="0">
                  <a:ln>
                    <a:noFill/>
                  </a:ln>
                  <a:solidFill>
                    <a:srgbClr val="C00000"/>
                  </a:solidFill>
                  <a:effectLst/>
                  <a:uLnTx/>
                  <a:uFillTx/>
                  <a:latin typeface="+mn-lt"/>
                </a:rPr>
                <a:t>SS</a:t>
              </a:r>
              <a:endParaRPr kumimoji="0" lang="es-ES_tradnl" altLang="es-ES" sz="2400" b="1" i="1" u="none" strike="noStrike" kern="0" cap="none" spc="0" normalizeH="0" baseline="0" noProof="0">
                <a:ln>
                  <a:noFill/>
                </a:ln>
                <a:solidFill>
                  <a:srgbClr val="C00000"/>
                </a:solidFill>
                <a:effectLst/>
                <a:uLnTx/>
                <a:uFillTx/>
                <a:latin typeface="+mn-lt"/>
              </a:endParaRPr>
            </a:p>
          </p:txBody>
        </p:sp>
      </p:grpSp>
    </p:spTree>
    <p:extLst>
      <p:ext uri="{BB962C8B-B14F-4D97-AF65-F5344CB8AC3E}">
        <p14:creationId xmlns:p14="http://schemas.microsoft.com/office/powerpoint/2010/main" val="1687044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2" name="1 Rectángulo">
            <a:extLst>
              <a:ext uri="{FF2B5EF4-FFF2-40B4-BE49-F238E27FC236}">
                <a16:creationId xmlns:a16="http://schemas.microsoft.com/office/drawing/2014/main" id="{0EC909CF-8F07-405B-AAD9-0BD28C2D254F}"/>
              </a:ext>
            </a:extLst>
          </p:cNvPr>
          <p:cNvSpPr/>
          <p:nvPr/>
        </p:nvSpPr>
        <p:spPr>
          <a:xfrm>
            <a:off x="0" y="3366218"/>
            <a:ext cx="12191997" cy="424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533400" indent="-533400" algn="ctr" eaLnBrk="0" fontAlgn="base" hangingPunct="0">
              <a:lnSpc>
                <a:spcPct val="90000"/>
              </a:lnSpc>
              <a:spcBef>
                <a:spcPct val="30000"/>
              </a:spcBef>
              <a:spcAft>
                <a:spcPct val="0"/>
              </a:spcAft>
              <a:buFont typeface="Wingdings" panose="05000000000000000000" pitchFamily="2" charset="2"/>
              <a:buChar char="ü"/>
              <a:defRPr/>
            </a:pPr>
            <a:r>
              <a:rPr lang="es-ES" sz="2400">
                <a:solidFill>
                  <a:srgbClr val="003366"/>
                </a:solidFill>
                <a:cs typeface="Arial" panose="020B0604020202020204" pitchFamily="34" charset="0"/>
              </a:rPr>
              <a:t>Lanzamientos o emisiones de pedidos planificados (LPPL)</a:t>
            </a:r>
          </a:p>
        </p:txBody>
      </p:sp>
      <p:sp>
        <p:nvSpPr>
          <p:cNvPr id="33" name="2 Rectángulo">
            <a:extLst>
              <a:ext uri="{FF2B5EF4-FFF2-40B4-BE49-F238E27FC236}">
                <a16:creationId xmlns:a16="http://schemas.microsoft.com/office/drawing/2014/main" id="{B738C9DE-952C-42D6-9AC7-DC54C3CBACD0}"/>
              </a:ext>
            </a:extLst>
          </p:cNvPr>
          <p:cNvSpPr>
            <a:spLocks noChangeArrowheads="1"/>
          </p:cNvSpPr>
          <p:nvPr/>
        </p:nvSpPr>
        <p:spPr bwMode="auto">
          <a:xfrm>
            <a:off x="0" y="3790950"/>
            <a:ext cx="12191998" cy="20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Constituyen las cantidades del ítem que será necesario solicitar en un determinado período para que, transcurrido el tiempo de suministro, la recepción se produzca en el período planificado anteriormente (RPPL).</a:t>
            </a:r>
          </a:p>
          <a:p>
            <a:pPr algn="just" eaLnBrk="0" fontAlgn="base" hangingPunct="0">
              <a:lnSpc>
                <a:spcPct val="90000"/>
              </a:lnSpc>
              <a:spcBef>
                <a:spcPct val="30000"/>
              </a:spcBef>
              <a:spcAft>
                <a:spcPct val="0"/>
              </a:spcAft>
            </a:pPr>
            <a:endParaRPr lang="es-ES" altLang="es-ES" sz="1000" b="0">
              <a:solidFill>
                <a:srgbClr val="000000"/>
              </a:solidFill>
              <a:latin typeface="+mn-lt"/>
              <a:cs typeface="Calibri" panose="020F0502020204030204" pitchFamily="34" charset="0"/>
            </a:endParaRPr>
          </a:p>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Estos LPPL de los productos finales serán el punto de partida de la posterior planificación de materiales (MRP).</a:t>
            </a:r>
          </a:p>
        </p:txBody>
      </p:sp>
      <p:sp>
        <p:nvSpPr>
          <p:cNvPr id="34" name="3 Rectángulo">
            <a:extLst>
              <a:ext uri="{FF2B5EF4-FFF2-40B4-BE49-F238E27FC236}">
                <a16:creationId xmlns:a16="http://schemas.microsoft.com/office/drawing/2014/main" id="{CC1F132E-5477-4F09-B826-0C20E32F5C8B}"/>
              </a:ext>
            </a:extLst>
          </p:cNvPr>
          <p:cNvSpPr>
            <a:spLocks noChangeArrowheads="1"/>
          </p:cNvSpPr>
          <p:nvPr/>
        </p:nvSpPr>
        <p:spPr bwMode="auto">
          <a:xfrm>
            <a:off x="1" y="1044312"/>
            <a:ext cx="12191998"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eaLnBrk="0" fontAlgn="base" hangingPunct="0">
              <a:lnSpc>
                <a:spcPct val="90000"/>
              </a:lnSpc>
              <a:spcBef>
                <a:spcPct val="30000"/>
              </a:spcBef>
              <a:spcAft>
                <a:spcPct val="0"/>
              </a:spcAft>
              <a:buFont typeface="Arial" panose="020B0604020202020204" pitchFamily="34" charset="0"/>
              <a:buChar char="•"/>
            </a:pPr>
            <a:r>
              <a:rPr lang="es-ES" altLang="es-ES" sz="2400" b="0">
                <a:solidFill>
                  <a:srgbClr val="000000"/>
                </a:solidFill>
                <a:latin typeface="+mn-lt"/>
                <a:cs typeface="Calibri" panose="020F0502020204030204" pitchFamily="34" charset="0"/>
              </a:rPr>
              <a:t>Los pedidos planificados para hacer frente a las correspondientes necesidades netas (RPPL) muestran cuándo tales pedidos han de estar concluidos. Para ello, habrán de ser solicitados previamente, tantas semanas antes como sea su tiempo de suministro, dando lugar a los lanzamientos de pedidos planificados.</a:t>
            </a:r>
          </a:p>
        </p:txBody>
      </p:sp>
    </p:spTree>
    <p:extLst>
      <p:ext uri="{BB962C8B-B14F-4D97-AF65-F5344CB8AC3E}">
        <p14:creationId xmlns:p14="http://schemas.microsoft.com/office/powerpoint/2010/main" val="9678682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4" name="3 Rectángulo">
            <a:extLst>
              <a:ext uri="{FF2B5EF4-FFF2-40B4-BE49-F238E27FC236}">
                <a16:creationId xmlns:a16="http://schemas.microsoft.com/office/drawing/2014/main" id="{CC1F132E-5477-4F09-B826-0C20E32F5C8B}"/>
              </a:ext>
            </a:extLst>
          </p:cNvPr>
          <p:cNvSpPr>
            <a:spLocks noChangeArrowheads="1"/>
          </p:cNvSpPr>
          <p:nvPr/>
        </p:nvSpPr>
        <p:spPr bwMode="auto">
          <a:xfrm>
            <a:off x="1" y="1522602"/>
            <a:ext cx="121919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0" fontAlgn="base" hangingPunct="0">
              <a:lnSpc>
                <a:spcPct val="90000"/>
              </a:lnSpc>
              <a:spcBef>
                <a:spcPct val="30000"/>
              </a:spcBef>
              <a:spcAft>
                <a:spcPct val="0"/>
              </a:spcAft>
            </a:pPr>
            <a:r>
              <a:rPr lang="es-ES" altLang="es-ES" sz="2400" b="0">
                <a:solidFill>
                  <a:srgbClr val="000000"/>
                </a:solidFill>
                <a:latin typeface="+mn-lt"/>
                <a:cs typeface="Calibri" panose="020F0502020204030204" pitchFamily="34" charset="0"/>
              </a:rPr>
              <a:t>Para comprobar que el </a:t>
            </a:r>
            <a:r>
              <a:rPr lang="es-ES" altLang="es-ES" sz="2400" b="0" i="1">
                <a:solidFill>
                  <a:srgbClr val="000000"/>
                </a:solidFill>
                <a:latin typeface="+mn-lt"/>
                <a:cs typeface="Calibri" panose="020F0502020204030204" pitchFamily="34" charset="0"/>
              </a:rPr>
              <a:t>PMP inicial </a:t>
            </a:r>
            <a:r>
              <a:rPr lang="es-ES" altLang="es-ES" sz="2400" b="0">
                <a:solidFill>
                  <a:srgbClr val="000000"/>
                </a:solidFill>
                <a:latin typeface="+mn-lt"/>
                <a:cs typeface="Calibri" panose="020F0502020204030204" pitchFamily="34" charset="0"/>
              </a:rPr>
              <a:t>permite hacer frente a la demanda de productos, Macoan cuenta con la siguiente información actualizada sobre previsiones de demanda y pedidos comprometidos:</a:t>
            </a:r>
          </a:p>
        </p:txBody>
      </p:sp>
      <p:grpSp>
        <p:nvGrpSpPr>
          <p:cNvPr id="7" name="Grupo 6">
            <a:extLst>
              <a:ext uri="{FF2B5EF4-FFF2-40B4-BE49-F238E27FC236}">
                <a16:creationId xmlns:a16="http://schemas.microsoft.com/office/drawing/2014/main" id="{9B6E602F-2DC3-4DDA-AACE-6AF7641A6D2F}"/>
              </a:ext>
            </a:extLst>
          </p:cNvPr>
          <p:cNvGrpSpPr/>
          <p:nvPr/>
        </p:nvGrpSpPr>
        <p:grpSpPr>
          <a:xfrm>
            <a:off x="165548" y="512691"/>
            <a:ext cx="2503475" cy="914400"/>
            <a:chOff x="4217964" y="760727"/>
            <a:chExt cx="2190136" cy="914400"/>
          </a:xfrm>
          <a:effectLst>
            <a:outerShdw blurRad="50800" dist="38100" dir="2700000" algn="tl" rotWithShape="0">
              <a:prstClr val="black">
                <a:alpha val="40000"/>
              </a:prstClr>
            </a:outerShdw>
          </a:effectLst>
        </p:grpSpPr>
        <p:pic>
          <p:nvPicPr>
            <p:cNvPr id="8" name="Gráfico 7" descr="Pizarra">
              <a:extLst>
                <a:ext uri="{FF2B5EF4-FFF2-40B4-BE49-F238E27FC236}">
                  <a16:creationId xmlns:a16="http://schemas.microsoft.com/office/drawing/2014/main" id="{AA709E29-E5C5-40A9-93F8-C668E2F5E0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9" name="Text Box 53">
              <a:extLst>
                <a:ext uri="{FF2B5EF4-FFF2-40B4-BE49-F238E27FC236}">
                  <a16:creationId xmlns:a16="http://schemas.microsoft.com/office/drawing/2014/main" id="{339838E8-083C-454A-B1F3-115117A35D40}"/>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4.2</a:t>
              </a:r>
            </a:p>
          </p:txBody>
        </p:sp>
      </p:grpSp>
      <p:sp>
        <p:nvSpPr>
          <p:cNvPr id="2" name="CuadroTexto 1">
            <a:extLst>
              <a:ext uri="{FF2B5EF4-FFF2-40B4-BE49-F238E27FC236}">
                <a16:creationId xmlns:a16="http://schemas.microsoft.com/office/drawing/2014/main" id="{3E7DDAC2-37BC-40E4-8EA7-DA99DC35D80E}"/>
              </a:ext>
            </a:extLst>
          </p:cNvPr>
          <p:cNvSpPr txBox="1"/>
          <p:nvPr/>
        </p:nvSpPr>
        <p:spPr>
          <a:xfrm>
            <a:off x="2669024" y="554392"/>
            <a:ext cx="8392611" cy="830997"/>
          </a:xfrm>
          <a:prstGeom prst="rect">
            <a:avLst/>
          </a:prstGeom>
          <a:noFill/>
        </p:spPr>
        <p:txBody>
          <a:bodyPr wrap="square" rtlCol="0">
            <a:spAutoFit/>
          </a:bodyPr>
          <a:lstStyle/>
          <a:p>
            <a:pPr algn="ctr"/>
            <a:r>
              <a:rPr lang="es-ES" sz="2400" b="1"/>
              <a:t>COMPROBACIÓN DE LA ADECUACIÓN DEL </a:t>
            </a:r>
            <a:r>
              <a:rPr lang="es-ES" sz="2400" b="1" i="1"/>
              <a:t>PMP INICIAL </a:t>
            </a:r>
            <a:r>
              <a:rPr lang="es-ES" sz="2400" b="1"/>
              <a:t>PARA CUBRIR TODAS LAS NECESIDADES DE PRODUCCIÓN</a:t>
            </a:r>
          </a:p>
        </p:txBody>
      </p:sp>
      <p:graphicFrame>
        <p:nvGraphicFramePr>
          <p:cNvPr id="3" name="Objeto 2">
            <a:extLst>
              <a:ext uri="{FF2B5EF4-FFF2-40B4-BE49-F238E27FC236}">
                <a16:creationId xmlns:a16="http://schemas.microsoft.com/office/drawing/2014/main" id="{C51A695D-B9FE-4319-B8DC-518A0E44AB62}"/>
              </a:ext>
            </a:extLst>
          </p:cNvPr>
          <p:cNvGraphicFramePr>
            <a:graphicFrameLocks noChangeAspect="1"/>
          </p:cNvGraphicFramePr>
          <p:nvPr>
            <p:extLst>
              <p:ext uri="{D42A27DB-BD31-4B8C-83A1-F6EECF244321}">
                <p14:modId xmlns:p14="http://schemas.microsoft.com/office/powerpoint/2010/main" val="452693469"/>
              </p:ext>
            </p:extLst>
          </p:nvPr>
        </p:nvGraphicFramePr>
        <p:xfrm>
          <a:off x="2551516" y="2612412"/>
          <a:ext cx="7088968" cy="967398"/>
        </p:xfrm>
        <a:graphic>
          <a:graphicData uri="http://schemas.openxmlformats.org/presentationml/2006/ole">
            <mc:AlternateContent xmlns:mc="http://schemas.openxmlformats.org/markup-compatibility/2006">
              <mc:Choice xmlns:v="urn:schemas-microsoft-com:vml" Requires="v">
                <p:oleObj name="Worksheet" r:id="rId6" imgW="4257748" imgH="581047" progId="Excel.Sheet.12">
                  <p:embed/>
                </p:oleObj>
              </mc:Choice>
              <mc:Fallback>
                <p:oleObj name="Worksheet" r:id="rId6" imgW="4257748" imgH="581047" progId="Excel.Sheet.12">
                  <p:embed/>
                  <p:pic>
                    <p:nvPicPr>
                      <p:cNvPr id="3" name="Objeto 2">
                        <a:extLst>
                          <a:ext uri="{FF2B5EF4-FFF2-40B4-BE49-F238E27FC236}">
                            <a16:creationId xmlns:a16="http://schemas.microsoft.com/office/drawing/2014/main" id="{C51A695D-B9FE-4319-B8DC-518A0E44AB62}"/>
                          </a:ext>
                        </a:extLst>
                      </p:cNvPr>
                      <p:cNvPicPr/>
                      <p:nvPr/>
                    </p:nvPicPr>
                    <p:blipFill>
                      <a:blip r:embed="rId7"/>
                      <a:stretch>
                        <a:fillRect/>
                      </a:stretch>
                    </p:blipFill>
                    <p:spPr>
                      <a:xfrm>
                        <a:off x="2551516" y="2612412"/>
                        <a:ext cx="7088968" cy="967398"/>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D3C6697F-E109-41FA-9B0F-C9C7968EA0B1}"/>
              </a:ext>
            </a:extLst>
          </p:cNvPr>
          <p:cNvGraphicFramePr>
            <a:graphicFrameLocks noChangeAspect="1"/>
          </p:cNvGraphicFramePr>
          <p:nvPr>
            <p:extLst>
              <p:ext uri="{D42A27DB-BD31-4B8C-83A1-F6EECF244321}">
                <p14:modId xmlns:p14="http://schemas.microsoft.com/office/powerpoint/2010/main" val="2515087712"/>
              </p:ext>
            </p:extLst>
          </p:nvPr>
        </p:nvGraphicFramePr>
        <p:xfrm>
          <a:off x="1100418" y="3756070"/>
          <a:ext cx="9991161" cy="1332155"/>
        </p:xfrm>
        <a:graphic>
          <a:graphicData uri="http://schemas.openxmlformats.org/presentationml/2006/ole">
            <mc:AlternateContent xmlns:mc="http://schemas.openxmlformats.org/markup-compatibility/2006">
              <mc:Choice xmlns:v="urn:schemas-microsoft-com:vml" Requires="v">
                <p:oleObj name="Worksheet" r:id="rId8" imgW="6000636" imgH="800124" progId="Excel.Sheet.12">
                  <p:embed/>
                </p:oleObj>
              </mc:Choice>
              <mc:Fallback>
                <p:oleObj name="Worksheet" r:id="rId8" imgW="6000636" imgH="800124" progId="Excel.Sheet.12">
                  <p:embed/>
                  <p:pic>
                    <p:nvPicPr>
                      <p:cNvPr id="4" name="Objeto 3">
                        <a:extLst>
                          <a:ext uri="{FF2B5EF4-FFF2-40B4-BE49-F238E27FC236}">
                            <a16:creationId xmlns:a16="http://schemas.microsoft.com/office/drawing/2014/main" id="{D3C6697F-E109-41FA-9B0F-C9C7968EA0B1}"/>
                          </a:ext>
                        </a:extLst>
                      </p:cNvPr>
                      <p:cNvPicPr/>
                      <p:nvPr/>
                    </p:nvPicPr>
                    <p:blipFill>
                      <a:blip r:embed="rId9"/>
                      <a:stretch>
                        <a:fillRect/>
                      </a:stretch>
                    </p:blipFill>
                    <p:spPr>
                      <a:xfrm>
                        <a:off x="1100418" y="3756070"/>
                        <a:ext cx="9991161" cy="1332155"/>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B5F1AF7A-44CD-47AA-A01C-168B42D809BC}"/>
              </a:ext>
            </a:extLst>
          </p:cNvPr>
          <p:cNvGraphicFramePr>
            <a:graphicFrameLocks noChangeAspect="1"/>
          </p:cNvGraphicFramePr>
          <p:nvPr>
            <p:extLst>
              <p:ext uri="{D42A27DB-BD31-4B8C-83A1-F6EECF244321}">
                <p14:modId xmlns:p14="http://schemas.microsoft.com/office/powerpoint/2010/main" val="2944059115"/>
              </p:ext>
            </p:extLst>
          </p:nvPr>
        </p:nvGraphicFramePr>
        <p:xfrm>
          <a:off x="1100418" y="5264486"/>
          <a:ext cx="9991161" cy="1332155"/>
        </p:xfrm>
        <a:graphic>
          <a:graphicData uri="http://schemas.openxmlformats.org/presentationml/2006/ole">
            <mc:AlternateContent xmlns:mc="http://schemas.openxmlformats.org/markup-compatibility/2006">
              <mc:Choice xmlns:v="urn:schemas-microsoft-com:vml" Requires="v">
                <p:oleObj name="Worksheet" r:id="rId10" imgW="6000636" imgH="800124" progId="Excel.Sheet.12">
                  <p:embed/>
                </p:oleObj>
              </mc:Choice>
              <mc:Fallback>
                <p:oleObj name="Worksheet" r:id="rId10" imgW="6000636" imgH="800124" progId="Excel.Sheet.12">
                  <p:embed/>
                  <p:pic>
                    <p:nvPicPr>
                      <p:cNvPr id="5" name="Objeto 4">
                        <a:extLst>
                          <a:ext uri="{FF2B5EF4-FFF2-40B4-BE49-F238E27FC236}">
                            <a16:creationId xmlns:a16="http://schemas.microsoft.com/office/drawing/2014/main" id="{B5F1AF7A-44CD-47AA-A01C-168B42D809BC}"/>
                          </a:ext>
                        </a:extLst>
                      </p:cNvPr>
                      <p:cNvPicPr/>
                      <p:nvPr/>
                    </p:nvPicPr>
                    <p:blipFill>
                      <a:blip r:embed="rId11"/>
                      <a:stretch>
                        <a:fillRect/>
                      </a:stretch>
                    </p:blipFill>
                    <p:spPr>
                      <a:xfrm>
                        <a:off x="1100418" y="5264486"/>
                        <a:ext cx="9991161" cy="1332155"/>
                      </a:xfrm>
                      <a:prstGeom prst="rect">
                        <a:avLst/>
                      </a:prstGeom>
                    </p:spPr>
                  </p:pic>
                </p:oleObj>
              </mc:Fallback>
            </mc:AlternateContent>
          </a:graphicData>
        </a:graphic>
      </p:graphicFrame>
    </p:spTree>
    <p:extLst>
      <p:ext uri="{BB962C8B-B14F-4D97-AF65-F5344CB8AC3E}">
        <p14:creationId xmlns:p14="http://schemas.microsoft.com/office/powerpoint/2010/main" val="300877549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 name="Rectángulo 2">
            <a:extLst>
              <a:ext uri="{FF2B5EF4-FFF2-40B4-BE49-F238E27FC236}">
                <a16:creationId xmlns:a16="http://schemas.microsoft.com/office/drawing/2014/main" id="{526885B5-04AE-4CEB-9917-8A28832FE186}"/>
              </a:ext>
            </a:extLst>
          </p:cNvPr>
          <p:cNvSpPr/>
          <p:nvPr/>
        </p:nvSpPr>
        <p:spPr>
          <a:xfrm>
            <a:off x="0" y="837223"/>
            <a:ext cx="12192000" cy="5262979"/>
          </a:xfrm>
          <a:prstGeom prst="rect">
            <a:avLst/>
          </a:prstGeom>
        </p:spPr>
        <p:txBody>
          <a:bodyPr wrap="square">
            <a:spAutoFit/>
          </a:bodyPr>
          <a:lstStyle/>
          <a:p>
            <a:pPr algn="just"/>
            <a:r>
              <a:rPr lang="es-ES" altLang="es-ES" sz="2400">
                <a:solidFill>
                  <a:srgbClr val="000000"/>
                </a:solidFill>
                <a:cs typeface="Calibri" panose="020F0502020204030204" pitchFamily="34" charset="0"/>
              </a:rPr>
              <a:t>Asimismo, cuenta con que tendrá un pedido pendiente de entregar de 60 unidades del modelo B0955M de la última semana de diciembre.</a:t>
            </a:r>
          </a:p>
          <a:p>
            <a:pPr algn="just"/>
            <a:endParaRPr lang="es-ES" altLang="es-ES" sz="2400">
              <a:solidFill>
                <a:srgbClr val="000000"/>
              </a:solidFill>
              <a:cs typeface="Calibri" panose="020F0502020204030204" pitchFamily="34" charset="0"/>
            </a:endParaRPr>
          </a:p>
          <a:p>
            <a:pPr algn="just"/>
            <a:endParaRPr lang="es-ES" altLang="es-ES" sz="2400">
              <a:solidFill>
                <a:srgbClr val="000000"/>
              </a:solidFill>
              <a:cs typeface="Calibri" panose="020F0502020204030204" pitchFamily="34" charset="0"/>
            </a:endParaRPr>
          </a:p>
          <a:p>
            <a:pPr algn="just"/>
            <a:r>
              <a:rPr lang="es-ES" sz="2400">
                <a:solidFill>
                  <a:srgbClr val="000000"/>
                </a:solidFill>
                <a:cs typeface="Calibri" panose="020F0502020204030204" pitchFamily="34" charset="0"/>
              </a:rPr>
              <a:t>El inventario a principios de enero alcanzará solo 20 unidades de B0955H (versión de la que se desea mantener 50 unidades como </a:t>
            </a:r>
            <a:r>
              <a:rPr lang="es-ES" sz="2400" i="1">
                <a:solidFill>
                  <a:srgbClr val="000000"/>
                </a:solidFill>
                <a:cs typeface="Calibri" panose="020F0502020204030204" pitchFamily="34" charset="0"/>
              </a:rPr>
              <a:t>stock</a:t>
            </a:r>
            <a:r>
              <a:rPr lang="es-ES" sz="2400">
                <a:solidFill>
                  <a:srgbClr val="000000"/>
                </a:solidFill>
                <a:cs typeface="Calibri" panose="020F0502020204030204" pitchFamily="34" charset="0"/>
              </a:rPr>
              <a:t> de seguridad) y 70 de B0955M (de las que 30 unidades son </a:t>
            </a:r>
            <a:r>
              <a:rPr lang="es-ES" sz="2400" i="1">
                <a:solidFill>
                  <a:srgbClr val="000000"/>
                </a:solidFill>
                <a:cs typeface="Calibri" panose="020F0502020204030204" pitchFamily="34" charset="0"/>
              </a:rPr>
              <a:t>stock</a:t>
            </a:r>
            <a:r>
              <a:rPr lang="es-ES" sz="2400">
                <a:solidFill>
                  <a:srgbClr val="000000"/>
                </a:solidFill>
                <a:cs typeface="Calibri" panose="020F0502020204030204" pitchFamily="34" charset="0"/>
              </a:rPr>
              <a:t> de seguridad).</a:t>
            </a:r>
          </a:p>
          <a:p>
            <a:pPr algn="just"/>
            <a:endParaRPr lang="es-ES" sz="2400">
              <a:solidFill>
                <a:srgbClr val="000000"/>
              </a:solidFill>
              <a:cs typeface="Calibri" panose="020F0502020204030204" pitchFamily="34" charset="0"/>
            </a:endParaRPr>
          </a:p>
          <a:p>
            <a:pPr algn="just"/>
            <a:endParaRPr lang="es-ES" sz="2400">
              <a:solidFill>
                <a:srgbClr val="000000"/>
              </a:solidFill>
              <a:cs typeface="Calibri" panose="020F0502020204030204" pitchFamily="34" charset="0"/>
            </a:endParaRPr>
          </a:p>
          <a:p>
            <a:pPr algn="just"/>
            <a:r>
              <a:rPr lang="es-ES" sz="2400">
                <a:solidFill>
                  <a:srgbClr val="000000"/>
                </a:solidFill>
                <a:cs typeface="Calibri" panose="020F0502020204030204" pitchFamily="34" charset="0"/>
              </a:rPr>
              <a:t>Por lo que respecta a las unidades subcontratadas recogidas en el PAP (250 unidades en enero), la parte correspondiente al modelo y el reparto entre ambas versiones sigue el mismo patrón que la demanda: 40% de la subcontratación es de B0955, de las que el 60% son unidades de B0955H y el 40%, unidades de B0955M. El acuerdo con los proveedores establece que las unidades subcontratadas lleguen siempre en un único lote en la primera semana de cada mes.</a:t>
            </a:r>
            <a:endParaRPr lang="es-ES" sz="2400"/>
          </a:p>
        </p:txBody>
      </p:sp>
    </p:spTree>
    <p:extLst>
      <p:ext uri="{BB962C8B-B14F-4D97-AF65-F5344CB8AC3E}">
        <p14:creationId xmlns:p14="http://schemas.microsoft.com/office/powerpoint/2010/main" val="39221832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aphicFrame>
        <p:nvGraphicFramePr>
          <p:cNvPr id="2" name="Objeto 1">
            <a:extLst>
              <a:ext uri="{FF2B5EF4-FFF2-40B4-BE49-F238E27FC236}">
                <a16:creationId xmlns:a16="http://schemas.microsoft.com/office/drawing/2014/main" id="{A05E219E-0828-4DFA-B2D5-0510AEB9DBB4}"/>
              </a:ext>
            </a:extLst>
          </p:cNvPr>
          <p:cNvGraphicFramePr>
            <a:graphicFrameLocks noChangeAspect="1"/>
          </p:cNvGraphicFramePr>
          <p:nvPr>
            <p:extLst>
              <p:ext uri="{D42A27DB-BD31-4B8C-83A1-F6EECF244321}">
                <p14:modId xmlns:p14="http://schemas.microsoft.com/office/powerpoint/2010/main" val="1381443916"/>
              </p:ext>
            </p:extLst>
          </p:nvPr>
        </p:nvGraphicFramePr>
        <p:xfrm>
          <a:off x="1838764" y="284924"/>
          <a:ext cx="8514471" cy="6465110"/>
        </p:xfrm>
        <a:graphic>
          <a:graphicData uri="http://schemas.openxmlformats.org/presentationml/2006/ole">
            <mc:AlternateContent xmlns:mc="http://schemas.openxmlformats.org/markup-compatibility/2006">
              <mc:Choice xmlns:v="urn:schemas-microsoft-com:vml" Requires="v">
                <p:oleObj name="Worksheet" r:id="rId4" imgW="7162941" imgH="5438643" progId="Excel.Sheet.12">
                  <p:embed/>
                </p:oleObj>
              </mc:Choice>
              <mc:Fallback>
                <p:oleObj name="Worksheet" r:id="rId4" imgW="7162941" imgH="5438643" progId="Excel.Sheet.12">
                  <p:embed/>
                  <p:pic>
                    <p:nvPicPr>
                      <p:cNvPr id="2" name="Objeto 1">
                        <a:extLst>
                          <a:ext uri="{FF2B5EF4-FFF2-40B4-BE49-F238E27FC236}">
                            <a16:creationId xmlns:a16="http://schemas.microsoft.com/office/drawing/2014/main" id="{A05E219E-0828-4DFA-B2D5-0510AEB9DBB4}"/>
                          </a:ext>
                        </a:extLst>
                      </p:cNvPr>
                      <p:cNvPicPr/>
                      <p:nvPr/>
                    </p:nvPicPr>
                    <p:blipFill>
                      <a:blip r:embed="rId5"/>
                      <a:stretch>
                        <a:fillRect/>
                      </a:stretch>
                    </p:blipFill>
                    <p:spPr>
                      <a:xfrm>
                        <a:off x="1838764" y="284924"/>
                        <a:ext cx="8514471" cy="6465110"/>
                      </a:xfrm>
                      <a:prstGeom prst="rect">
                        <a:avLst/>
                      </a:prstGeom>
                    </p:spPr>
                  </p:pic>
                </p:oleObj>
              </mc:Fallback>
            </mc:AlternateContent>
          </a:graphicData>
        </a:graphic>
      </p:graphicFrame>
    </p:spTree>
    <p:extLst>
      <p:ext uri="{BB962C8B-B14F-4D97-AF65-F5344CB8AC3E}">
        <p14:creationId xmlns:p14="http://schemas.microsoft.com/office/powerpoint/2010/main" val="23799735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4.2. LA OBTENCIÓN DEL PMP: LA DESAGREGACIÓN DEL PAP</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60583A74-CBC8-459C-AE0B-45161285CCC2}"/>
              </a:ext>
            </a:extLst>
          </p:cNvPr>
          <p:cNvSpPr/>
          <p:nvPr/>
        </p:nvSpPr>
        <p:spPr>
          <a:xfrm>
            <a:off x="-1" y="400901"/>
            <a:ext cx="12192000" cy="4154984"/>
          </a:xfrm>
          <a:prstGeom prst="rect">
            <a:avLst/>
          </a:prstGeom>
        </p:spPr>
        <p:txBody>
          <a:bodyPr wrap="square">
            <a:spAutoFit/>
          </a:bodyPr>
          <a:lstStyle/>
          <a:p>
            <a:pPr algn="just"/>
            <a:r>
              <a:rPr lang="es-ES" altLang="es-ES" sz="2400">
                <a:solidFill>
                  <a:srgbClr val="000000"/>
                </a:solidFill>
                <a:cs typeface="Calibri" panose="020F0502020204030204" pitchFamily="34" charset="0"/>
              </a:rPr>
              <a:t>Como se ve, en el caso del modelo B0955H el disponible final (unidades por encima de las 50 unidades mantenidas como </a:t>
            </a:r>
            <a:r>
              <a:rPr lang="es-ES" altLang="es-ES" sz="2400" i="1">
                <a:solidFill>
                  <a:srgbClr val="000000"/>
                </a:solidFill>
                <a:cs typeface="Calibri" panose="020F0502020204030204" pitchFamily="34" charset="0"/>
              </a:rPr>
              <a:t>stock</a:t>
            </a:r>
            <a:r>
              <a:rPr lang="es-ES" altLang="es-ES" sz="2400">
                <a:solidFill>
                  <a:srgbClr val="000000"/>
                </a:solidFill>
                <a:cs typeface="Calibri" panose="020F0502020204030204" pitchFamily="34" charset="0"/>
              </a:rPr>
              <a:t> de seguridad) nunca es negativo, por lo que el </a:t>
            </a:r>
            <a:r>
              <a:rPr lang="es-ES" altLang="es-ES" sz="2400" i="1">
                <a:solidFill>
                  <a:srgbClr val="000000"/>
                </a:solidFill>
                <a:cs typeface="Calibri" panose="020F0502020204030204" pitchFamily="34" charset="0"/>
              </a:rPr>
              <a:t>PMP inicial</a:t>
            </a:r>
            <a:r>
              <a:rPr lang="es-ES" altLang="es-ES" sz="2400">
                <a:solidFill>
                  <a:srgbClr val="000000"/>
                </a:solidFill>
                <a:cs typeface="Calibri" panose="020F0502020204030204" pitchFamily="34" charset="0"/>
              </a:rPr>
              <a:t>, sumado a las restantes fuentes de producción planificadas, cubre la totalidad de la demanda y puede considerarse </a:t>
            </a:r>
            <a:r>
              <a:rPr lang="es-ES" altLang="es-ES" sz="2400" i="1">
                <a:solidFill>
                  <a:srgbClr val="000000"/>
                </a:solidFill>
                <a:cs typeface="Calibri" panose="020F0502020204030204" pitchFamily="34" charset="0"/>
              </a:rPr>
              <a:t>propuesto</a:t>
            </a:r>
            <a:r>
              <a:rPr lang="es-ES" altLang="es-ES" sz="2400">
                <a:solidFill>
                  <a:srgbClr val="000000"/>
                </a:solidFill>
                <a:cs typeface="Calibri" panose="020F0502020204030204" pitchFamily="34" charset="0"/>
              </a:rPr>
              <a:t>. Por lo que respecta a B0955M, si bien en la semana 4 faltarían 5 unidades, y 8 y 6 unidades en las semanas 7 y 8, respectivamente, y se anticipa que sería necesario recurrir al </a:t>
            </a:r>
            <a:r>
              <a:rPr lang="es-ES" altLang="es-ES" sz="2400" i="1">
                <a:solidFill>
                  <a:srgbClr val="000000"/>
                </a:solidFill>
                <a:cs typeface="Calibri" panose="020F0502020204030204" pitchFamily="34" charset="0"/>
              </a:rPr>
              <a:t>stock</a:t>
            </a:r>
            <a:r>
              <a:rPr lang="es-ES" altLang="es-ES" sz="2400">
                <a:solidFill>
                  <a:srgbClr val="000000"/>
                </a:solidFill>
                <a:cs typeface="Calibri" panose="020F0502020204030204" pitchFamily="34" charset="0"/>
              </a:rPr>
              <a:t> de seguridad, la diferencia es relativamente pequeña y puntual, por lo que podría mantenerse invariable el </a:t>
            </a:r>
            <a:r>
              <a:rPr lang="es-ES" altLang="es-ES" sz="2400" i="1">
                <a:solidFill>
                  <a:srgbClr val="000000"/>
                </a:solidFill>
                <a:cs typeface="Calibri" panose="020F0502020204030204" pitchFamily="34" charset="0"/>
              </a:rPr>
              <a:t>PMP inicial</a:t>
            </a:r>
            <a:r>
              <a:rPr lang="es-ES" altLang="es-ES" sz="2400">
                <a:solidFill>
                  <a:srgbClr val="000000"/>
                </a:solidFill>
                <a:cs typeface="Calibri" panose="020F0502020204030204" pitchFamily="34" charset="0"/>
              </a:rPr>
              <a:t>. No obstante, caben otras opciones, como por ejemplo aumentar el tamaño de los lotes que están previstos para esas semanas o en algunas de ellas. Así, dado que los pedidos han de ser múltiplos de 10, en este caso bastaría con planificar un lote de 60 unidades para la semana 4. Con este ajuste obtendríamos el </a:t>
            </a:r>
            <a:r>
              <a:rPr lang="es-ES" altLang="es-ES" sz="2400" i="1">
                <a:solidFill>
                  <a:srgbClr val="000000"/>
                </a:solidFill>
                <a:cs typeface="Calibri" panose="020F0502020204030204" pitchFamily="34" charset="0"/>
              </a:rPr>
              <a:t>PMP propuesto </a:t>
            </a:r>
            <a:r>
              <a:rPr lang="es-ES" altLang="es-ES" sz="2400">
                <a:solidFill>
                  <a:srgbClr val="000000"/>
                </a:solidFill>
                <a:cs typeface="Calibri" panose="020F0502020204030204" pitchFamily="34" charset="0"/>
              </a:rPr>
              <a:t>para B0955M y los inventarios disponibles finales quedarían como se muestra a continuación:</a:t>
            </a:r>
            <a:endParaRPr lang="es-ES" sz="2400"/>
          </a:p>
        </p:txBody>
      </p:sp>
      <p:sp>
        <p:nvSpPr>
          <p:cNvPr id="8" name="Rectángulo 7">
            <a:extLst>
              <a:ext uri="{FF2B5EF4-FFF2-40B4-BE49-F238E27FC236}">
                <a16:creationId xmlns:a16="http://schemas.microsoft.com/office/drawing/2014/main" id="{CE23088D-AFA4-4309-8460-8F3AF7064300}"/>
              </a:ext>
            </a:extLst>
          </p:cNvPr>
          <p:cNvSpPr/>
          <p:nvPr/>
        </p:nvSpPr>
        <p:spPr>
          <a:xfrm>
            <a:off x="-1" y="5889975"/>
            <a:ext cx="12192000" cy="830997"/>
          </a:xfrm>
          <a:prstGeom prst="rect">
            <a:avLst/>
          </a:prstGeom>
        </p:spPr>
        <p:txBody>
          <a:bodyPr wrap="square">
            <a:spAutoFit/>
          </a:bodyPr>
          <a:lstStyle/>
          <a:p>
            <a:pPr algn="just"/>
            <a:r>
              <a:rPr lang="es-ES" sz="2400">
                <a:solidFill>
                  <a:srgbClr val="000000"/>
                </a:solidFill>
                <a:cs typeface="Calibri" panose="020F0502020204030204" pitchFamily="34" charset="0"/>
              </a:rPr>
              <a:t>Esta opción, claro está, genera unos costes de inventario más elevados, por lo que la empresa debería sopesar las alternativas en función de sus objetivos y prioridades.</a:t>
            </a:r>
            <a:endParaRPr lang="es-ES" sz="2400"/>
          </a:p>
        </p:txBody>
      </p:sp>
      <p:graphicFrame>
        <p:nvGraphicFramePr>
          <p:cNvPr id="2" name="Objeto 1">
            <a:extLst>
              <a:ext uri="{FF2B5EF4-FFF2-40B4-BE49-F238E27FC236}">
                <a16:creationId xmlns:a16="http://schemas.microsoft.com/office/drawing/2014/main" id="{D9F990CE-E25E-4C0E-871D-46A5CF42FDF4}"/>
              </a:ext>
            </a:extLst>
          </p:cNvPr>
          <p:cNvGraphicFramePr>
            <a:graphicFrameLocks noChangeAspect="1"/>
          </p:cNvGraphicFramePr>
          <p:nvPr>
            <p:extLst>
              <p:ext uri="{D42A27DB-BD31-4B8C-83A1-F6EECF244321}">
                <p14:modId xmlns:p14="http://schemas.microsoft.com/office/powerpoint/2010/main" val="280184836"/>
              </p:ext>
            </p:extLst>
          </p:nvPr>
        </p:nvGraphicFramePr>
        <p:xfrm>
          <a:off x="466713" y="4503046"/>
          <a:ext cx="11258572" cy="1302521"/>
        </p:xfrm>
        <a:graphic>
          <a:graphicData uri="http://schemas.openxmlformats.org/presentationml/2006/ole">
            <mc:AlternateContent xmlns:mc="http://schemas.openxmlformats.org/markup-compatibility/2006">
              <mc:Choice xmlns:v="urn:schemas-microsoft-com:vml" Requires="v">
                <p:oleObj name="Worksheet" r:id="rId4" imgW="7162941" imgH="828551" progId="Excel.Sheet.12">
                  <p:embed/>
                </p:oleObj>
              </mc:Choice>
              <mc:Fallback>
                <p:oleObj name="Worksheet" r:id="rId4" imgW="7162941" imgH="828551" progId="Excel.Sheet.12">
                  <p:embed/>
                  <p:pic>
                    <p:nvPicPr>
                      <p:cNvPr id="2" name="Objeto 1">
                        <a:extLst>
                          <a:ext uri="{FF2B5EF4-FFF2-40B4-BE49-F238E27FC236}">
                            <a16:creationId xmlns:a16="http://schemas.microsoft.com/office/drawing/2014/main" id="{D9F990CE-E25E-4C0E-871D-46A5CF42FDF4}"/>
                          </a:ext>
                        </a:extLst>
                      </p:cNvPr>
                      <p:cNvPicPr/>
                      <p:nvPr/>
                    </p:nvPicPr>
                    <p:blipFill>
                      <a:blip r:embed="rId5"/>
                      <a:stretch>
                        <a:fillRect/>
                      </a:stretch>
                    </p:blipFill>
                    <p:spPr>
                      <a:xfrm>
                        <a:off x="466713" y="4503046"/>
                        <a:ext cx="11258572" cy="1302521"/>
                      </a:xfrm>
                      <a:prstGeom prst="rect">
                        <a:avLst/>
                      </a:prstGeom>
                    </p:spPr>
                  </p:pic>
                </p:oleObj>
              </mc:Fallback>
            </mc:AlternateContent>
          </a:graphicData>
        </a:graphic>
      </p:graphicFrame>
    </p:spTree>
    <p:extLst>
      <p:ext uri="{BB962C8B-B14F-4D97-AF65-F5344CB8AC3E}">
        <p14:creationId xmlns:p14="http://schemas.microsoft.com/office/powerpoint/2010/main" val="75688456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134903"/>
            <a:ext cx="11347387" cy="2800767"/>
          </a:xfrm>
          <a:prstGeom prst="rect">
            <a:avLst/>
          </a:prstGeom>
          <a:noFill/>
        </p:spPr>
        <p:txBody>
          <a:bodyPr wrap="square" rtlCol="0">
            <a:spAutoFit/>
          </a:bodyPr>
          <a:lstStyle/>
          <a:p>
            <a:r>
              <a:rPr lang="es-ES" sz="2200"/>
              <a:t>4.1. CONCEPTO Y CARACTERÍSTICAS DEL PROGRAMA MAESTRO DE PRODUCCIÓN</a:t>
            </a:r>
          </a:p>
          <a:p>
            <a:r>
              <a:rPr lang="es-ES" sz="2200"/>
              <a:t>	4.1.1. UNIDADES PROGRAMADAS</a:t>
            </a:r>
          </a:p>
          <a:p>
            <a:r>
              <a:rPr lang="es-ES" sz="2200"/>
              <a:t>	4.1.2. HORIZONTE DE PLANIFICACIÓN</a:t>
            </a:r>
          </a:p>
          <a:p>
            <a:r>
              <a:rPr lang="es-ES" sz="2200"/>
              <a:t>4.2. LA OBTENCIÓN DEL PMP: LA DESAGREGACIÓN DEL PAP</a:t>
            </a:r>
          </a:p>
          <a:p>
            <a:r>
              <a:rPr lang="es-ES" sz="2200"/>
              <a:t>4.3. LA PLANIFICACIÓN APROXIMADA DE LA CAPACIDAD</a:t>
            </a:r>
          </a:p>
          <a:p>
            <a:r>
              <a:rPr lang="es-ES" sz="2200"/>
              <a:t>	4.3.1. LAS LISTAS DE CAPACIDAD</a:t>
            </a:r>
          </a:p>
          <a:p>
            <a:r>
              <a:rPr lang="es-ES" sz="2200"/>
              <a:t>	4.3.2. LOS PERFILES DE RECURSOS</a:t>
            </a:r>
          </a:p>
          <a:p>
            <a:r>
              <a:rPr lang="es-ES" sz="2200"/>
              <a:t>4.4. EL PMP, LAS VENTAS COMPROMETIDAS Y EL DISPONIBLE A PROMETER</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5680" y="3117871"/>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13043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a:t>LA PROGRAMACIÓN MAESTRA</a:t>
            </a:r>
            <a:endParaRPr lang="en-US" sz="2800" b="1" kern="120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4</a:t>
            </a:r>
          </a:p>
        </p:txBody>
      </p:sp>
      <p:sp>
        <p:nvSpPr>
          <p:cNvPr id="12" name="CuadroTexto 11">
            <a:extLst>
              <a:ext uri="{FF2B5EF4-FFF2-40B4-BE49-F238E27FC236}">
                <a16:creationId xmlns:a16="http://schemas.microsoft.com/office/drawing/2014/main" id="{E1B7F78F-74C6-4C4F-AF9F-7A4F0DA27D6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3.</a:t>
            </a:r>
          </a:p>
          <a:p>
            <a:pPr marL="285750" indent="-285750">
              <a:buFont typeface="Wingdings" panose="05000000000000000000" pitchFamily="2" charset="2"/>
              <a:buChar char="ü"/>
            </a:pPr>
            <a:r>
              <a:rPr lang="es-ES"/>
              <a:t>Principios de Administración de Operaciones (7ª Ed.). (Heizer, J. y Render, B.) Cap. 14.</a:t>
            </a:r>
          </a:p>
          <a:p>
            <a:pPr marL="285750" indent="-285750">
              <a:buFont typeface="Wingdings" panose="05000000000000000000" pitchFamily="2" charset="2"/>
              <a:buChar char="ü"/>
            </a:pPr>
            <a:r>
              <a:rPr lang="es-ES"/>
              <a:t>Dirección de Operaciones. Aspectos tácticos y operativos. (Domínguez Machuca, J.A. y otros) Cap. 3.</a:t>
            </a:r>
          </a:p>
        </p:txBody>
      </p:sp>
    </p:spTree>
    <p:extLst>
      <p:ext uri="{BB962C8B-B14F-4D97-AF65-F5344CB8AC3E}">
        <p14:creationId xmlns:p14="http://schemas.microsoft.com/office/powerpoint/2010/main" val="40717592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CuadroTexto 1">
            <a:extLst>
              <a:ext uri="{FF2B5EF4-FFF2-40B4-BE49-F238E27FC236}">
                <a16:creationId xmlns:a16="http://schemas.microsoft.com/office/drawing/2014/main" id="{E94C299F-8018-42DC-8BE7-D799CA40C792}"/>
              </a:ext>
            </a:extLst>
          </p:cNvPr>
          <p:cNvSpPr txBox="1"/>
          <p:nvPr/>
        </p:nvSpPr>
        <p:spPr>
          <a:xfrm>
            <a:off x="0" y="364519"/>
            <a:ext cx="12192000" cy="2800767"/>
          </a:xfrm>
          <a:prstGeom prst="rect">
            <a:avLst/>
          </a:prstGeom>
          <a:noFill/>
        </p:spPr>
        <p:txBody>
          <a:bodyPr wrap="square" rtlCol="0">
            <a:spAutoFit/>
          </a:bodyPr>
          <a:lstStyle/>
          <a:p>
            <a:pPr marL="342900" indent="-342900" algn="just">
              <a:buFont typeface="Arial" panose="020B0604020202020204" pitchFamily="34" charset="0"/>
              <a:buChar char="•"/>
            </a:pPr>
            <a:r>
              <a:rPr lang="es-ES" sz="2200"/>
              <a:t>Que el PAP sea viable no garantiza que el </a:t>
            </a:r>
            <a:r>
              <a:rPr lang="es-ES" sz="2200" i="1"/>
              <a:t>PMP propuesto </a:t>
            </a:r>
            <a:r>
              <a:rPr lang="es-ES" sz="2200"/>
              <a:t>generado a partir del mismo lo siga siendo. Por ello, el PMP obtenido y ajustado a partir de la desagregación de un PAP viable solo podrá considerarse válido una vez se compruebe que también es viable desde el punto de vista de la capacidad.</a:t>
            </a:r>
          </a:p>
          <a:p>
            <a:pPr marL="342900" indent="-342900" algn="just">
              <a:buFont typeface="Arial" panose="020B0604020202020204" pitchFamily="34" charset="0"/>
              <a:buChar char="•"/>
            </a:pPr>
            <a:endParaRPr lang="es-ES" sz="2200"/>
          </a:p>
          <a:p>
            <a:pPr marL="342900" indent="-342900" algn="just">
              <a:buFont typeface="Arial" panose="020B0604020202020204" pitchFamily="34" charset="0"/>
              <a:buChar char="•"/>
            </a:pPr>
            <a:r>
              <a:rPr lang="es-ES" sz="2200"/>
              <a:t>Cuando se produce un exceso de carga [</a:t>
            </a:r>
            <a:r>
              <a:rPr lang="es-ES" sz="2200" i="1"/>
              <a:t>CN</a:t>
            </a:r>
            <a:r>
              <a:rPr lang="es-ES" sz="2200"/>
              <a:t> &gt; </a:t>
            </a:r>
            <a:r>
              <a:rPr lang="es-ES" sz="2200" i="1"/>
              <a:t>CD</a:t>
            </a:r>
            <a:r>
              <a:rPr lang="es-ES" sz="2200"/>
              <a:t>] dos son las posibles soluciones:</a:t>
            </a:r>
          </a:p>
          <a:p>
            <a:pPr marL="914400" lvl="1" indent="-457200" algn="just">
              <a:buFont typeface="+mj-lt"/>
              <a:buAutoNum type="arabicPeriod"/>
            </a:pPr>
            <a:r>
              <a:rPr lang="es-ES" sz="2200"/>
              <a:t>aplicar medidas adicionales de ajuste transitorio de capacidad o</a:t>
            </a:r>
          </a:p>
          <a:p>
            <a:pPr marL="914400" lvl="1" indent="-457200" algn="just">
              <a:buFont typeface="+mj-lt"/>
              <a:buAutoNum type="arabicPeriod"/>
            </a:pPr>
            <a:r>
              <a:rPr lang="es-ES" sz="2200"/>
              <a:t>modificar el </a:t>
            </a:r>
            <a:r>
              <a:rPr lang="es-ES" sz="2200" i="1"/>
              <a:t>PMP propuesto </a:t>
            </a:r>
            <a:r>
              <a:rPr lang="es-ES" sz="2200"/>
              <a:t>sin que implique retrasos en el servicio o incumplimientos del PAP.</a:t>
            </a:r>
          </a:p>
        </p:txBody>
      </p:sp>
      <p:sp>
        <p:nvSpPr>
          <p:cNvPr id="62" name="CuadroTexto 61">
            <a:extLst>
              <a:ext uri="{FF2B5EF4-FFF2-40B4-BE49-F238E27FC236}">
                <a16:creationId xmlns:a16="http://schemas.microsoft.com/office/drawing/2014/main" id="{06B6C445-642E-423E-B89F-B5FE2590C1AC}"/>
              </a:ext>
            </a:extLst>
          </p:cNvPr>
          <p:cNvSpPr txBox="1"/>
          <p:nvPr/>
        </p:nvSpPr>
        <p:spPr>
          <a:xfrm>
            <a:off x="2" y="3678823"/>
            <a:ext cx="12191998" cy="3139321"/>
          </a:xfrm>
          <a:prstGeom prst="rect">
            <a:avLst/>
          </a:prstGeom>
          <a:noFill/>
        </p:spPr>
        <p:txBody>
          <a:bodyPr wrap="square" rtlCol="0">
            <a:spAutoFit/>
          </a:bodyPr>
          <a:lstStyle/>
          <a:p>
            <a:pPr marL="342900" indent="-342900" algn="just">
              <a:buFont typeface="Arial" panose="020B0604020202020204" pitchFamily="34" charset="0"/>
              <a:buChar char="•"/>
            </a:pPr>
            <a:r>
              <a:rPr lang="es-ES" sz="2200"/>
              <a:t>Sin con ello fuera suficiente, se tendría ya un </a:t>
            </a:r>
            <a:r>
              <a:rPr lang="es-ES" sz="2200" i="1"/>
              <a:t>PMP aprobado</a:t>
            </a:r>
            <a:r>
              <a:rPr lang="es-ES" sz="2200"/>
              <a:t>; si no lo fuese, se tendrían que hacer modificaciones en el PAP y volver a proponer un PMP, repitiendo todo el proceso.</a:t>
            </a:r>
          </a:p>
          <a:p>
            <a:pPr marL="342900" indent="-342900" algn="just">
              <a:buFont typeface="Arial" panose="020B0604020202020204" pitchFamily="34" charset="0"/>
              <a:buChar char="•"/>
            </a:pPr>
            <a:endParaRPr lang="es-ES" sz="2200"/>
          </a:p>
          <a:p>
            <a:pPr marL="342900" indent="-342900" algn="just">
              <a:buFont typeface="Arial" panose="020B0604020202020204" pitchFamily="34" charset="0"/>
              <a:buChar char="•"/>
            </a:pPr>
            <a:r>
              <a:rPr lang="es-ES" sz="2200"/>
              <a:t>Por ello, se ha de llevar a cabo un proceso de planificación aproximada de la capacidad que compare la capacidad disponible por centros de trabajo (CT) con la carga generada por el </a:t>
            </a:r>
            <a:r>
              <a:rPr lang="es-ES" sz="2200" i="1"/>
              <a:t>PMP propuesto</a:t>
            </a:r>
            <a:r>
              <a:rPr lang="es-ES" sz="2200"/>
              <a:t>.</a:t>
            </a:r>
          </a:p>
          <a:p>
            <a:pPr marL="342900" indent="-342900" algn="just">
              <a:buFont typeface="Arial" panose="020B0604020202020204" pitchFamily="34" charset="0"/>
              <a:buChar char="•"/>
            </a:pPr>
            <a:endParaRPr lang="es-ES" sz="2200"/>
          </a:p>
          <a:p>
            <a:pPr marL="342900" indent="-342900" algn="just">
              <a:buFont typeface="Arial" panose="020B0604020202020204" pitchFamily="34" charset="0"/>
              <a:buChar char="•"/>
            </a:pPr>
            <a:r>
              <a:rPr lang="es-ES" sz="2200"/>
              <a:t>Técnicas para comparar la capacidad disponible en un </a:t>
            </a:r>
            <a:r>
              <a:rPr lang="es-ES" sz="2200" i="1"/>
              <a:t>CT</a:t>
            </a:r>
            <a:r>
              <a:rPr lang="es-ES" sz="2200"/>
              <a:t> </a:t>
            </a:r>
            <a:r>
              <a:rPr lang="es-ES" sz="2200" i="1"/>
              <a:t>k</a:t>
            </a:r>
            <a:r>
              <a:rPr lang="es-ES" sz="2200"/>
              <a:t>:</a:t>
            </a:r>
          </a:p>
          <a:p>
            <a:pPr marL="342900" indent="-342900" algn="ctr">
              <a:buFont typeface="Wingdings" panose="05000000000000000000" pitchFamily="2" charset="2"/>
              <a:buChar char="ü"/>
            </a:pPr>
            <a:r>
              <a:rPr lang="es-ES" sz="2200"/>
              <a:t>Las listas de capacidad</a:t>
            </a:r>
          </a:p>
          <a:p>
            <a:pPr marL="342900" indent="-342900" algn="ctr">
              <a:buFont typeface="Wingdings" panose="05000000000000000000" pitchFamily="2" charset="2"/>
              <a:buChar char="ü"/>
            </a:pPr>
            <a:r>
              <a:rPr lang="es-ES" sz="2200"/>
              <a:t>Los perfiles de recursos</a:t>
            </a:r>
          </a:p>
        </p:txBody>
      </p:sp>
    </p:spTree>
    <p:extLst>
      <p:ext uri="{BB962C8B-B14F-4D97-AF65-F5344CB8AC3E}">
        <p14:creationId xmlns:p14="http://schemas.microsoft.com/office/powerpoint/2010/main" val="209987884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134903"/>
            <a:ext cx="11347387" cy="2800767"/>
          </a:xfrm>
          <a:prstGeom prst="rect">
            <a:avLst/>
          </a:prstGeom>
          <a:noFill/>
        </p:spPr>
        <p:txBody>
          <a:bodyPr wrap="square" rtlCol="0">
            <a:spAutoFit/>
          </a:bodyPr>
          <a:lstStyle/>
          <a:p>
            <a:r>
              <a:rPr lang="es-ES" sz="2200"/>
              <a:t>4.1. CONCEPTO Y CARACTERÍSTICAS DEL PROGRAMA MAESTRO DE PRODUCCIÓN</a:t>
            </a:r>
          </a:p>
          <a:p>
            <a:r>
              <a:rPr lang="es-ES" sz="2200"/>
              <a:t>	4.1.1. UNIDADES PROGRAMADAS</a:t>
            </a:r>
          </a:p>
          <a:p>
            <a:r>
              <a:rPr lang="es-ES" sz="2200"/>
              <a:t>	4.1.2. HORIZONTE DE PLANIFICACIÓN</a:t>
            </a:r>
          </a:p>
          <a:p>
            <a:r>
              <a:rPr lang="es-ES" sz="2200"/>
              <a:t>4.2. LA OBTENCIÓN DEL PMP: LA DESAGREGACIÓN DEL PAP</a:t>
            </a:r>
          </a:p>
          <a:p>
            <a:r>
              <a:rPr lang="es-ES" sz="2200"/>
              <a:t>4.3. LA PLANIFICACIÓN APROXIMADA DE LA CAPACIDAD</a:t>
            </a:r>
          </a:p>
          <a:p>
            <a:r>
              <a:rPr lang="es-ES" sz="2200"/>
              <a:t>	4.3.1. LAS LISTAS DE CAPACIDAD</a:t>
            </a:r>
          </a:p>
          <a:p>
            <a:r>
              <a:rPr lang="es-ES" sz="2200"/>
              <a:t>	4.3.2. LOS PERFILES DE RECURSOS</a:t>
            </a:r>
          </a:p>
          <a:p>
            <a:r>
              <a:rPr lang="es-ES" sz="2200"/>
              <a:t>4.4. EL PMP, LAS VENTAS COMPROMETIDAS Y EL DISPONIBLE A PROMETER</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0844" y="1777379"/>
            <a:ext cx="578413" cy="578413"/>
          </a:xfrm>
          <a:prstGeom prst="rect">
            <a:avLst/>
          </a:prstGeom>
          <a:effectLst>
            <a:outerShdw blurRad="50800" dist="38100" dir="2700000" algn="tl" rotWithShape="0">
              <a:prstClr val="black">
                <a:alpha val="40000"/>
              </a:prstClr>
            </a:outerShdw>
          </a:effectLst>
        </p:spPr>
      </p:pic>
      <p:sp>
        <p:nvSpPr>
          <p:cNvPr id="15" name="CuadroTexto 14">
            <a:extLst>
              <a:ext uri="{FF2B5EF4-FFF2-40B4-BE49-F238E27FC236}">
                <a16:creationId xmlns:a16="http://schemas.microsoft.com/office/drawing/2014/main" id="{58DD4A17-C2DA-4582-917A-AD778602CBEC}"/>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3.</a:t>
            </a:r>
          </a:p>
          <a:p>
            <a:pPr marL="285750" indent="-285750">
              <a:buFont typeface="Wingdings" panose="05000000000000000000" pitchFamily="2" charset="2"/>
              <a:buChar char="ü"/>
            </a:pPr>
            <a:r>
              <a:rPr lang="es-ES"/>
              <a:t>Principios de Administración de Operaciones (7ª Ed.). (Heizer, J. y Render, B.) Cap. 14.</a:t>
            </a:r>
          </a:p>
          <a:p>
            <a:pPr marL="285750" indent="-285750">
              <a:buFont typeface="Wingdings" panose="05000000000000000000" pitchFamily="2" charset="2"/>
              <a:buChar char="ü"/>
            </a:pPr>
            <a:r>
              <a:rPr lang="es-ES"/>
              <a:t>Dirección de Operaciones. Aspectos tácticos y operativos. (Domínguez Machuca, J.A. y otros) Cap. 3.</a:t>
            </a:r>
          </a:p>
        </p:txBody>
      </p:sp>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13043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a:t>LA PROGRAMACIÓN MAESTRA</a:t>
            </a:r>
            <a:endParaRPr lang="en-US" sz="2800" b="1" kern="120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4</a:t>
            </a:r>
          </a:p>
        </p:txBody>
      </p:sp>
    </p:spTree>
    <p:extLst>
      <p:ext uri="{BB962C8B-B14F-4D97-AF65-F5344CB8AC3E}">
        <p14:creationId xmlns:p14="http://schemas.microsoft.com/office/powerpoint/2010/main" val="3775993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5" name="3 Rectángulo">
            <a:extLst>
              <a:ext uri="{FF2B5EF4-FFF2-40B4-BE49-F238E27FC236}">
                <a16:creationId xmlns:a16="http://schemas.microsoft.com/office/drawing/2014/main" id="{ABD2B928-D4C7-4CFB-B906-EA73F540A464}"/>
              </a:ext>
            </a:extLst>
          </p:cNvPr>
          <p:cNvSpPr>
            <a:spLocks noChangeArrowheads="1"/>
          </p:cNvSpPr>
          <p:nvPr/>
        </p:nvSpPr>
        <p:spPr bwMode="auto">
          <a:xfrm>
            <a:off x="0" y="498397"/>
            <a:ext cx="121919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_tradnl" altLang="es-ES" sz="2400" b="0">
                <a:latin typeface="+mn-lt"/>
                <a:ea typeface="Calibri" panose="020F0502020204030204" pitchFamily="34" charset="0"/>
                <a:cs typeface="Calibri" panose="020F0502020204030204" pitchFamily="34" charset="0"/>
              </a:rPr>
              <a:t>Es una técnica que permite determinar el tiempo total de carga de un producto final que cumpla con los estándares de calidad fijados (no tiene en cuenta su distribución en el tiempo). Es decir, permite determinar la carga de trabajo que genera, en cada centro de trabajo </a:t>
            </a:r>
            <a:r>
              <a:rPr lang="es-ES_tradnl" altLang="es-ES" sz="2400" b="0" i="1">
                <a:latin typeface="+mn-lt"/>
                <a:ea typeface="Calibri" panose="020F0502020204030204" pitchFamily="34" charset="0"/>
                <a:cs typeface="Calibri" panose="020F0502020204030204" pitchFamily="34" charset="0"/>
              </a:rPr>
              <a:t>k</a:t>
            </a:r>
            <a:r>
              <a:rPr lang="es-ES_tradnl" altLang="es-ES" sz="2400" b="0">
                <a:latin typeface="+mn-lt"/>
                <a:ea typeface="Calibri" panose="020F0502020204030204" pitchFamily="34" charset="0"/>
                <a:cs typeface="Calibri" panose="020F0502020204030204" pitchFamily="34" charset="0"/>
              </a:rPr>
              <a:t> (</a:t>
            </a:r>
            <a:r>
              <a:rPr lang="es-ES_tradnl" altLang="es-ES" sz="2400" b="0" i="1">
                <a:latin typeface="+mn-lt"/>
                <a:ea typeface="Calibri" panose="020F0502020204030204" pitchFamily="34" charset="0"/>
                <a:cs typeface="Calibri" panose="020F0502020204030204" pitchFamily="34" charset="0"/>
              </a:rPr>
              <a:t>CTk</a:t>
            </a:r>
            <a:r>
              <a:rPr lang="es-ES_tradnl" altLang="es-ES" sz="2400" b="0">
                <a:latin typeface="+mn-lt"/>
                <a:ea typeface="Calibri" panose="020F0502020204030204" pitchFamily="34" charset="0"/>
                <a:cs typeface="Calibri" panose="020F0502020204030204" pitchFamily="34" charset="0"/>
              </a:rPr>
              <a:t>), la realización de todas las operaciones </a:t>
            </a:r>
            <a:r>
              <a:rPr lang="es-ES_tradnl" altLang="es-ES" sz="2400" b="0" i="1">
                <a:latin typeface="+mn-lt"/>
                <a:ea typeface="Calibri" panose="020F0502020204030204" pitchFamily="34" charset="0"/>
                <a:cs typeface="Calibri" panose="020F0502020204030204" pitchFamily="34" charset="0"/>
              </a:rPr>
              <a:t>i</a:t>
            </a:r>
            <a:r>
              <a:rPr lang="es-ES_tradnl" altLang="es-ES" sz="2400" b="0">
                <a:latin typeface="+mn-lt"/>
                <a:ea typeface="Calibri" panose="020F0502020204030204" pitchFamily="34" charset="0"/>
                <a:cs typeface="Calibri" panose="020F0502020204030204" pitchFamily="34" charset="0"/>
              </a:rPr>
              <a:t> de la ruta del ítem </a:t>
            </a:r>
            <a:r>
              <a:rPr lang="es-ES_tradnl" altLang="es-ES" sz="2400" b="0" i="1">
                <a:latin typeface="+mn-lt"/>
                <a:ea typeface="Calibri" panose="020F0502020204030204" pitchFamily="34" charset="0"/>
                <a:cs typeface="Calibri" panose="020F0502020204030204" pitchFamily="34" charset="0"/>
              </a:rPr>
              <a:t>j</a:t>
            </a:r>
            <a:r>
              <a:rPr lang="es-ES_tradnl" altLang="es-ES" sz="2400" b="0">
                <a:latin typeface="+mn-lt"/>
                <a:ea typeface="Calibri" panose="020F0502020204030204" pitchFamily="34" charset="0"/>
                <a:cs typeface="Calibri" panose="020F0502020204030204" pitchFamily="34" charset="0"/>
              </a:rPr>
              <a:t> y de todos sus componentes, para obtener una unidad buena del producto final (</a:t>
            </a:r>
            <a:r>
              <a:rPr lang="es-ES_tradnl" altLang="es-ES" sz="2400" b="0" i="1">
                <a:latin typeface="+mn-lt"/>
                <a:ea typeface="Calibri" panose="020F0502020204030204" pitchFamily="34" charset="0"/>
                <a:cs typeface="Calibri" panose="020F0502020204030204" pitchFamily="34" charset="0"/>
              </a:rPr>
              <a:t>TTc</a:t>
            </a:r>
            <a:r>
              <a:rPr lang="es-ES_tradnl" altLang="es-ES" sz="1600" b="0" i="1">
                <a:latin typeface="+mn-lt"/>
                <a:ea typeface="Calibri" panose="020F0502020204030204" pitchFamily="34" charset="0"/>
                <a:cs typeface="Calibri" panose="020F0502020204030204" pitchFamily="34" charset="0"/>
              </a:rPr>
              <a:t>jk</a:t>
            </a:r>
            <a:r>
              <a:rPr lang="es-ES_tradnl" altLang="es-ES" sz="2400" b="0">
                <a:latin typeface="+mn-lt"/>
                <a:ea typeface="Calibri" panose="020F0502020204030204" pitchFamily="34" charset="0"/>
                <a:cs typeface="Calibri" panose="020F0502020204030204" pitchFamily="34" charset="0"/>
              </a:rPr>
              <a:t>).</a:t>
            </a:r>
          </a:p>
        </p:txBody>
      </p:sp>
      <p:sp>
        <p:nvSpPr>
          <p:cNvPr id="6" name="Text Box 426">
            <a:extLst>
              <a:ext uri="{FF2B5EF4-FFF2-40B4-BE49-F238E27FC236}">
                <a16:creationId xmlns:a16="http://schemas.microsoft.com/office/drawing/2014/main" id="{8A49AAE5-D82C-4B0B-B165-449DD7E002D4}"/>
              </a:ext>
            </a:extLst>
          </p:cNvPr>
          <p:cNvSpPr txBox="1">
            <a:spLocks noChangeArrowheads="1"/>
          </p:cNvSpPr>
          <p:nvPr/>
        </p:nvSpPr>
        <p:spPr bwMode="auto">
          <a:xfrm>
            <a:off x="4222473" y="2527621"/>
            <a:ext cx="3747051" cy="461665"/>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defRPr/>
            </a:pPr>
            <a:r>
              <a:rPr lang="es-ES_tradnl" altLang="es-ES" sz="2400">
                <a:latin typeface="+mn-lt"/>
              </a:rPr>
              <a:t>INFORMACIÓN  NECESARIA</a:t>
            </a:r>
          </a:p>
        </p:txBody>
      </p:sp>
      <p:sp>
        <p:nvSpPr>
          <p:cNvPr id="7" name="Text Box 427">
            <a:extLst>
              <a:ext uri="{FF2B5EF4-FFF2-40B4-BE49-F238E27FC236}">
                <a16:creationId xmlns:a16="http://schemas.microsoft.com/office/drawing/2014/main" id="{043CE442-A229-4BC3-B494-E22112BF0898}"/>
              </a:ext>
            </a:extLst>
          </p:cNvPr>
          <p:cNvSpPr txBox="1">
            <a:spLocks noChangeArrowheads="1"/>
          </p:cNvSpPr>
          <p:nvPr/>
        </p:nvSpPr>
        <p:spPr bwMode="auto">
          <a:xfrm>
            <a:off x="1" y="3026980"/>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buFont typeface="Wingdings" panose="05000000000000000000" pitchFamily="2" charset="2"/>
              <a:buChar char="ü"/>
            </a:pPr>
            <a:r>
              <a:rPr lang="es-ES_tradnl" altLang="es-ES" sz="2400" b="0">
                <a:solidFill>
                  <a:srgbClr val="003366"/>
                </a:solidFill>
                <a:latin typeface="+mn-lt"/>
                <a:sym typeface="Monotype Sorts" pitchFamily="2" charset="2"/>
              </a:rPr>
              <a:t>Ruta de fabricación del producto final y sus componentes </a:t>
            </a:r>
            <a:endParaRPr lang="es-ES_tradnl" altLang="es-ES" sz="2400" b="0">
              <a:solidFill>
                <a:srgbClr val="003366"/>
              </a:solidFill>
              <a:latin typeface="+mn-lt"/>
            </a:endParaRPr>
          </a:p>
        </p:txBody>
      </p:sp>
      <p:sp>
        <p:nvSpPr>
          <p:cNvPr id="9" name="3 Rectángulo">
            <a:extLst>
              <a:ext uri="{FF2B5EF4-FFF2-40B4-BE49-F238E27FC236}">
                <a16:creationId xmlns:a16="http://schemas.microsoft.com/office/drawing/2014/main" id="{A6209B66-38FF-430D-9538-5EE9FB089C0C}"/>
              </a:ext>
            </a:extLst>
          </p:cNvPr>
          <p:cNvSpPr>
            <a:spLocks noChangeArrowheads="1"/>
          </p:cNvSpPr>
          <p:nvPr/>
        </p:nvSpPr>
        <p:spPr bwMode="auto">
          <a:xfrm>
            <a:off x="-3" y="3379159"/>
            <a:ext cx="12191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Sucesión de operaciones en los diferentes centros de trabajo necesarias para elaborar los ítems que conforman el producto final.</a:t>
            </a:r>
          </a:p>
        </p:txBody>
      </p:sp>
      <p:pic>
        <p:nvPicPr>
          <p:cNvPr id="8" name="Imagen 7">
            <a:extLst>
              <a:ext uri="{FF2B5EF4-FFF2-40B4-BE49-F238E27FC236}">
                <a16:creationId xmlns:a16="http://schemas.microsoft.com/office/drawing/2014/main" id="{05AA2DBD-6DBE-4B01-8060-2AA9909A412D}"/>
              </a:ext>
            </a:extLst>
          </p:cNvPr>
          <p:cNvPicPr>
            <a:picLocks noChangeAspect="1"/>
          </p:cNvPicPr>
          <p:nvPr/>
        </p:nvPicPr>
        <p:blipFill>
          <a:blip r:embed="rId4"/>
          <a:stretch>
            <a:fillRect/>
          </a:stretch>
        </p:blipFill>
        <p:spPr>
          <a:xfrm>
            <a:off x="500180" y="4178697"/>
            <a:ext cx="11197886" cy="2790262"/>
          </a:xfrm>
          <a:prstGeom prst="rect">
            <a:avLst/>
          </a:prstGeom>
        </p:spPr>
      </p:pic>
    </p:spTree>
    <p:extLst>
      <p:ext uri="{BB962C8B-B14F-4D97-AF65-F5344CB8AC3E}">
        <p14:creationId xmlns:p14="http://schemas.microsoft.com/office/powerpoint/2010/main" val="420667955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6" name="Text Box 426">
            <a:extLst>
              <a:ext uri="{FF2B5EF4-FFF2-40B4-BE49-F238E27FC236}">
                <a16:creationId xmlns:a16="http://schemas.microsoft.com/office/drawing/2014/main" id="{8A49AAE5-D82C-4B0B-B165-449DD7E002D4}"/>
              </a:ext>
            </a:extLst>
          </p:cNvPr>
          <p:cNvSpPr txBox="1">
            <a:spLocks noChangeArrowheads="1"/>
          </p:cNvSpPr>
          <p:nvPr/>
        </p:nvSpPr>
        <p:spPr bwMode="auto">
          <a:xfrm>
            <a:off x="4222473" y="670673"/>
            <a:ext cx="3747051" cy="461665"/>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defRPr/>
            </a:pPr>
            <a:r>
              <a:rPr lang="es-ES_tradnl" altLang="es-ES" sz="2400">
                <a:latin typeface="+mn-lt"/>
              </a:rPr>
              <a:t>INFORMACIÓN  NECESARIA</a:t>
            </a:r>
          </a:p>
        </p:txBody>
      </p:sp>
      <p:sp>
        <p:nvSpPr>
          <p:cNvPr id="7" name="Text Box 427">
            <a:extLst>
              <a:ext uri="{FF2B5EF4-FFF2-40B4-BE49-F238E27FC236}">
                <a16:creationId xmlns:a16="http://schemas.microsoft.com/office/drawing/2014/main" id="{043CE442-A229-4BC3-B494-E22112BF0898}"/>
              </a:ext>
            </a:extLst>
          </p:cNvPr>
          <p:cNvSpPr txBox="1">
            <a:spLocks noChangeArrowheads="1"/>
          </p:cNvSpPr>
          <p:nvPr/>
        </p:nvSpPr>
        <p:spPr bwMode="auto">
          <a:xfrm>
            <a:off x="1" y="1127825"/>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buFont typeface="Wingdings" panose="05000000000000000000" pitchFamily="2" charset="2"/>
              <a:buChar char="ü"/>
            </a:pPr>
            <a:r>
              <a:rPr lang="es-ES_tradnl" altLang="es-ES" sz="2400" b="0">
                <a:solidFill>
                  <a:srgbClr val="003366"/>
                </a:solidFill>
                <a:latin typeface="+mn-lt"/>
                <a:sym typeface="Monotype Sorts" pitchFamily="2" charset="2"/>
              </a:rPr>
              <a:t>Tiempo de carga unitario de cada operación (</a:t>
            </a:r>
            <a:r>
              <a:rPr lang="es-ES_tradnl" altLang="es-ES" sz="2400" b="0" i="1">
                <a:solidFill>
                  <a:srgbClr val="003366"/>
                </a:solidFill>
                <a:latin typeface="+mn-lt"/>
                <a:sym typeface="Monotype Sorts" pitchFamily="2" charset="2"/>
              </a:rPr>
              <a:t>tc</a:t>
            </a:r>
            <a:r>
              <a:rPr lang="es-ES_tradnl" altLang="es-ES" sz="1600" b="0" i="1">
                <a:solidFill>
                  <a:srgbClr val="003366"/>
                </a:solidFill>
                <a:latin typeface="+mn-lt"/>
                <a:sym typeface="Monotype Sorts" pitchFamily="2" charset="2"/>
              </a:rPr>
              <a:t>ijk</a:t>
            </a:r>
            <a:r>
              <a:rPr lang="es-ES_tradnl" altLang="es-ES" sz="2400" b="0">
                <a:solidFill>
                  <a:srgbClr val="003366"/>
                </a:solidFill>
                <a:latin typeface="+mn-lt"/>
                <a:sym typeface="Monotype Sorts" pitchFamily="2" charset="2"/>
              </a:rPr>
              <a:t>) </a:t>
            </a:r>
            <a:endParaRPr lang="es-ES_tradnl" altLang="es-ES" sz="2400" b="0">
              <a:solidFill>
                <a:srgbClr val="003366"/>
              </a:solidFill>
              <a:latin typeface="+mn-lt"/>
            </a:endParaRPr>
          </a:p>
        </p:txBody>
      </p:sp>
      <p:sp>
        <p:nvSpPr>
          <p:cNvPr id="9" name="3 Rectángulo">
            <a:extLst>
              <a:ext uri="{FF2B5EF4-FFF2-40B4-BE49-F238E27FC236}">
                <a16:creationId xmlns:a16="http://schemas.microsoft.com/office/drawing/2014/main" id="{A6209B66-38FF-430D-9538-5EE9FB089C0C}"/>
              </a:ext>
            </a:extLst>
          </p:cNvPr>
          <p:cNvSpPr>
            <a:spLocks noChangeArrowheads="1"/>
          </p:cNvSpPr>
          <p:nvPr/>
        </p:nvSpPr>
        <p:spPr bwMode="auto">
          <a:xfrm>
            <a:off x="-3" y="1522208"/>
            <a:ext cx="12191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Es el tiempo de carga de la operación </a:t>
            </a:r>
            <a:r>
              <a:rPr lang="es-ES" altLang="es-ES" sz="24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de la ruta del ítem </a:t>
            </a:r>
            <a:r>
              <a:rPr lang="es-ES" altLang="es-ES" sz="2400" b="0" i="1">
                <a:latin typeface="+mn-lt"/>
                <a:ea typeface="Calibri" panose="020F0502020204030204" pitchFamily="34" charset="0"/>
                <a:cs typeface="Calibri" panose="020F0502020204030204" pitchFamily="34" charset="0"/>
              </a:rPr>
              <a:t>j</a:t>
            </a:r>
            <a:r>
              <a:rPr lang="es-ES" altLang="es-ES" sz="2400" b="0">
                <a:latin typeface="+mn-lt"/>
                <a:ea typeface="Calibri" panose="020F0502020204030204" pitchFamily="34" charset="0"/>
                <a:cs typeface="Calibri" panose="020F0502020204030204" pitchFamily="34" charset="0"/>
              </a:rPr>
              <a:t>, que se realiza en el CT </a:t>
            </a:r>
            <a:r>
              <a:rPr lang="es-ES" altLang="es-ES" sz="2400" b="0" i="1">
                <a:latin typeface="+mn-lt"/>
                <a:ea typeface="Calibri" panose="020F0502020204030204" pitchFamily="34" charset="0"/>
                <a:cs typeface="Calibri" panose="020F0502020204030204" pitchFamily="34" charset="0"/>
              </a:rPr>
              <a:t>k</a:t>
            </a:r>
            <a:r>
              <a:rPr lang="es-ES" altLang="es-ES" sz="2400" b="0">
                <a:latin typeface="+mn-lt"/>
                <a:ea typeface="Calibri" panose="020F0502020204030204" pitchFamily="34" charset="0"/>
                <a:cs typeface="Calibri" panose="020F0502020204030204" pitchFamily="34" charset="0"/>
              </a:rPr>
              <a:t>.</a:t>
            </a:r>
          </a:p>
          <a:p>
            <a:pPr algn="just"/>
            <a:r>
              <a:rPr lang="es-ES" altLang="es-ES" sz="2400" b="0">
                <a:latin typeface="+mn-lt"/>
                <a:ea typeface="Calibri" panose="020F0502020204030204" pitchFamily="34" charset="0"/>
                <a:cs typeface="Calibri" panose="020F0502020204030204" pitchFamily="34" charset="0"/>
              </a:rPr>
              <a:t>Se mide en horas estándares. Su nomenclatura puede simplificarse como </a:t>
            </a:r>
            <a:r>
              <a:rPr lang="es-ES" altLang="es-ES" sz="2400" b="0" i="1">
                <a:latin typeface="+mn-lt"/>
                <a:ea typeface="Calibri" panose="020F0502020204030204" pitchFamily="34" charset="0"/>
                <a:cs typeface="Calibri" panose="020F0502020204030204" pitchFamily="34" charset="0"/>
              </a:rPr>
              <a:t>tc</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a:t>
            </a:r>
          </a:p>
          <a:p>
            <a:pPr algn="just"/>
            <a:r>
              <a:rPr lang="es-ES" altLang="es-ES" sz="2400" b="0">
                <a:latin typeface="+mn-lt"/>
                <a:ea typeface="Calibri" panose="020F0502020204030204" pitchFamily="34" charset="0"/>
                <a:cs typeface="Calibri" panose="020F0502020204030204" pitchFamily="34" charset="0"/>
              </a:rPr>
              <a:t>A su vez, el </a:t>
            </a:r>
            <a:r>
              <a:rPr lang="es-ES" altLang="es-ES" sz="2400" b="0" i="1">
                <a:latin typeface="+mn-lt"/>
                <a:ea typeface="Calibri" panose="020F0502020204030204" pitchFamily="34" charset="0"/>
                <a:cs typeface="Calibri" panose="020F0502020204030204" pitchFamily="34" charset="0"/>
              </a:rPr>
              <a:t>tc</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se compone del tiempo de preparación (</a:t>
            </a:r>
            <a:r>
              <a:rPr lang="es-ES" altLang="es-ES" sz="2400" b="0" i="1">
                <a:latin typeface="+mn-lt"/>
                <a:ea typeface="Calibri" panose="020F0502020204030204" pitchFamily="34" charset="0"/>
                <a:cs typeface="Calibri" panose="020F0502020204030204" pitchFamily="34" charset="0"/>
              </a:rPr>
              <a:t>tp</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más el tiempo de ejecución (</a:t>
            </a:r>
            <a:r>
              <a:rPr lang="es-ES" altLang="es-ES" sz="2400" b="0" i="1">
                <a:latin typeface="+mn-lt"/>
                <a:ea typeface="Calibri" panose="020F0502020204030204" pitchFamily="34" charset="0"/>
                <a:cs typeface="Calibri" panose="020F0502020204030204" pitchFamily="34" charset="0"/>
              </a:rPr>
              <a:t>te</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a:t>
            </a:r>
          </a:p>
        </p:txBody>
      </p:sp>
      <p:sp>
        <p:nvSpPr>
          <p:cNvPr id="10" name="Text Box 427">
            <a:extLst>
              <a:ext uri="{FF2B5EF4-FFF2-40B4-BE49-F238E27FC236}">
                <a16:creationId xmlns:a16="http://schemas.microsoft.com/office/drawing/2014/main" id="{2C008F95-C9B2-475E-9F69-E871B7ED3A74}"/>
              </a:ext>
            </a:extLst>
          </p:cNvPr>
          <p:cNvSpPr txBox="1">
            <a:spLocks noChangeArrowheads="1"/>
          </p:cNvSpPr>
          <p:nvPr/>
        </p:nvSpPr>
        <p:spPr bwMode="auto">
          <a:xfrm>
            <a:off x="-3" y="4333930"/>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buFont typeface="Wingdings" panose="05000000000000000000" pitchFamily="2" charset="2"/>
              <a:buChar char="ü"/>
            </a:pPr>
            <a:r>
              <a:rPr lang="es-ES_tradnl" altLang="es-ES" sz="2400" b="0">
                <a:solidFill>
                  <a:srgbClr val="003366"/>
                </a:solidFill>
                <a:latin typeface="+mn-lt"/>
                <a:sym typeface="Monotype Sorts" pitchFamily="2" charset="2"/>
              </a:rPr>
              <a:t>Factor de defectuosas (</a:t>
            </a:r>
            <a:r>
              <a:rPr lang="es-ES_tradnl" altLang="es-ES" sz="2400" b="0" i="1">
                <a:solidFill>
                  <a:srgbClr val="003366"/>
                </a:solidFill>
                <a:latin typeface="+mn-lt"/>
                <a:sym typeface="Monotype Sorts" pitchFamily="2" charset="2"/>
              </a:rPr>
              <a:t>d</a:t>
            </a:r>
            <a:r>
              <a:rPr lang="es-ES_tradnl" altLang="es-ES" sz="1600" b="0" i="1">
                <a:solidFill>
                  <a:srgbClr val="003366"/>
                </a:solidFill>
                <a:latin typeface="+mn-lt"/>
                <a:sym typeface="Monotype Sorts" pitchFamily="2" charset="2"/>
              </a:rPr>
              <a:t>i</a:t>
            </a:r>
            <a:r>
              <a:rPr lang="es-ES_tradnl" altLang="es-ES" sz="2400" b="0">
                <a:solidFill>
                  <a:srgbClr val="003366"/>
                </a:solidFill>
                <a:latin typeface="+mn-lt"/>
                <a:sym typeface="Monotype Sorts" pitchFamily="2" charset="2"/>
              </a:rPr>
              <a:t>) y de aprovechamiento (</a:t>
            </a:r>
            <a:r>
              <a:rPr lang="es-ES_tradnl" altLang="es-ES" sz="2400" b="0" i="1">
                <a:solidFill>
                  <a:srgbClr val="003366"/>
                </a:solidFill>
                <a:latin typeface="+mn-lt"/>
                <a:sym typeface="Monotype Sorts" pitchFamily="2" charset="2"/>
              </a:rPr>
              <a:t>A</a:t>
            </a:r>
            <a:r>
              <a:rPr lang="es-ES_tradnl" altLang="es-ES" sz="1600" b="0" i="1">
                <a:solidFill>
                  <a:srgbClr val="003366"/>
                </a:solidFill>
                <a:latin typeface="+mn-lt"/>
                <a:sym typeface="Monotype Sorts" pitchFamily="2" charset="2"/>
              </a:rPr>
              <a:t>i</a:t>
            </a:r>
            <a:r>
              <a:rPr lang="es-ES_tradnl" altLang="es-ES" sz="2400" b="0">
                <a:solidFill>
                  <a:srgbClr val="003366"/>
                </a:solidFill>
                <a:latin typeface="+mn-lt"/>
                <a:sym typeface="Monotype Sorts" pitchFamily="2" charset="2"/>
              </a:rPr>
              <a:t>) de cada operación</a:t>
            </a:r>
            <a:endParaRPr lang="es-ES_tradnl" altLang="es-ES" sz="2400" b="0">
              <a:solidFill>
                <a:srgbClr val="003366"/>
              </a:solidFill>
              <a:latin typeface="+mn-lt"/>
            </a:endParaRPr>
          </a:p>
        </p:txBody>
      </p:sp>
      <p:sp>
        <p:nvSpPr>
          <p:cNvPr id="11" name="3 Rectángulo">
            <a:extLst>
              <a:ext uri="{FF2B5EF4-FFF2-40B4-BE49-F238E27FC236}">
                <a16:creationId xmlns:a16="http://schemas.microsoft.com/office/drawing/2014/main" id="{F53A86ED-F414-4C04-AFD8-3EA76C020FCD}"/>
              </a:ext>
            </a:extLst>
          </p:cNvPr>
          <p:cNvSpPr>
            <a:spLocks noChangeArrowheads="1"/>
          </p:cNvSpPr>
          <p:nvPr/>
        </p:nvSpPr>
        <p:spPr bwMode="auto">
          <a:xfrm>
            <a:off x="-4" y="4722326"/>
            <a:ext cx="121919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 Defectuosas: proporción (o porcentaje) de artículos que no cumplen los requisitos de calidad tras pasar por dicha operación.</a:t>
            </a:r>
          </a:p>
          <a:p>
            <a:pPr algn="just"/>
            <a:r>
              <a:rPr lang="es-ES" altLang="es-ES" sz="2400" b="0">
                <a:latin typeface="+mn-lt"/>
                <a:ea typeface="Calibri" panose="020F0502020204030204" pitchFamily="34" charset="0"/>
                <a:cs typeface="Calibri" panose="020F0502020204030204" pitchFamily="34" charset="0"/>
              </a:rPr>
              <a:t>- Aprovechamiento: proporción (o porcentaje) de artículos que cumplen los requisitos de calidad tras pasar por dicha operación; es, por tanto, complementario del factor de defectuosas.</a:t>
            </a:r>
          </a:p>
        </p:txBody>
      </p:sp>
      <p:sp>
        <p:nvSpPr>
          <p:cNvPr id="12" name="Rectángulo 11">
            <a:extLst>
              <a:ext uri="{FF2B5EF4-FFF2-40B4-BE49-F238E27FC236}">
                <a16:creationId xmlns:a16="http://schemas.microsoft.com/office/drawing/2014/main" id="{19180B56-1BC0-4DA6-9DC3-766E2CE419AF}"/>
              </a:ext>
            </a:extLst>
          </p:cNvPr>
          <p:cNvSpPr/>
          <p:nvPr/>
        </p:nvSpPr>
        <p:spPr>
          <a:xfrm>
            <a:off x="5115754" y="6246849"/>
            <a:ext cx="1960481" cy="461665"/>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rgbClr val="000000"/>
                </a:solidFill>
                <a:ea typeface="ＭＳ Ｐゴシック" panose="020B0600070205080204" pitchFamily="34" charset="-128"/>
              </a:rPr>
              <a:t>d</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 </a:t>
            </a:r>
            <a:r>
              <a:rPr lang="es-ES" altLang="es-ES" sz="2400" i="1">
                <a:solidFill>
                  <a:srgbClr val="000000"/>
                </a:solidFill>
                <a:ea typeface="ＭＳ Ｐゴシック" panose="020B0600070205080204" pitchFamily="34" charset="-128"/>
              </a:rPr>
              <a:t>A</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 1</a:t>
            </a:r>
            <a:endParaRPr lang="es-ES" altLang="es-ES" sz="2400" i="1" baseline="-25000">
              <a:solidFill>
                <a:srgbClr val="000000"/>
              </a:solidFill>
              <a:ea typeface="ＭＳ Ｐゴシック" panose="020B0600070205080204" pitchFamily="34" charset="-128"/>
            </a:endParaRPr>
          </a:p>
        </p:txBody>
      </p:sp>
      <p:sp>
        <p:nvSpPr>
          <p:cNvPr id="13" name="Rectángulo 12">
            <a:extLst>
              <a:ext uri="{FF2B5EF4-FFF2-40B4-BE49-F238E27FC236}">
                <a16:creationId xmlns:a16="http://schemas.microsoft.com/office/drawing/2014/main" id="{F7CC4998-D43C-438F-A41A-9C372AED9A5F}"/>
              </a:ext>
            </a:extLst>
          </p:cNvPr>
          <p:cNvSpPr/>
          <p:nvPr/>
        </p:nvSpPr>
        <p:spPr>
          <a:xfrm>
            <a:off x="7322223" y="3009539"/>
            <a:ext cx="2314332" cy="461665"/>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rgbClr val="000000"/>
                </a:solidFill>
                <a:ea typeface="ＭＳ Ｐゴシック" panose="020B0600070205080204" pitchFamily="34" charset="-128"/>
              </a:rPr>
              <a:t>tc</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 </a:t>
            </a:r>
            <a:r>
              <a:rPr lang="es-ES" altLang="es-ES" sz="2400" i="1">
                <a:solidFill>
                  <a:srgbClr val="000000"/>
                </a:solidFill>
                <a:ea typeface="ＭＳ Ｐゴシック" panose="020B0600070205080204" pitchFamily="34" charset="-128"/>
              </a:rPr>
              <a:t>tp</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 </a:t>
            </a:r>
            <a:r>
              <a:rPr lang="es-ES" altLang="es-ES" sz="2400" i="1">
                <a:solidFill>
                  <a:srgbClr val="000000"/>
                </a:solidFill>
                <a:ea typeface="ＭＳ Ｐゴシック" panose="020B0600070205080204" pitchFamily="34" charset="-128"/>
              </a:rPr>
              <a:t>te</a:t>
            </a:r>
            <a:r>
              <a:rPr lang="es-ES" altLang="es-ES" sz="2400" i="1" baseline="-25000">
                <a:solidFill>
                  <a:srgbClr val="000000"/>
                </a:solidFill>
                <a:ea typeface="ＭＳ Ｐゴシック" panose="020B0600070205080204" pitchFamily="34" charset="-128"/>
              </a:rPr>
              <a:t>i</a:t>
            </a:r>
          </a:p>
        </p:txBody>
      </p:sp>
      <p:sp>
        <p:nvSpPr>
          <p:cNvPr id="15" name="Rectángulo 14">
            <a:extLst>
              <a:ext uri="{FF2B5EF4-FFF2-40B4-BE49-F238E27FC236}">
                <a16:creationId xmlns:a16="http://schemas.microsoft.com/office/drawing/2014/main" id="{015D518A-8CC1-489E-ADDD-9D4E5C7FE6F4}"/>
              </a:ext>
            </a:extLst>
          </p:cNvPr>
          <p:cNvSpPr/>
          <p:nvPr/>
        </p:nvSpPr>
        <p:spPr>
          <a:xfrm>
            <a:off x="1899138" y="2746800"/>
            <a:ext cx="3474720" cy="461665"/>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rgbClr val="000000"/>
                </a:solidFill>
                <a:ea typeface="ＭＳ Ｐゴシック" panose="020B0600070205080204" pitchFamily="34" charset="-128"/>
              </a:rPr>
              <a:t>tc</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(h.e.) = </a:t>
            </a:r>
            <a:r>
              <a:rPr lang="es-ES" altLang="es-ES" sz="2400" i="1">
                <a:solidFill>
                  <a:srgbClr val="000000"/>
                </a:solidFill>
                <a:ea typeface="ＭＳ Ｐゴシック" panose="020B0600070205080204" pitchFamily="34" charset="-128"/>
              </a:rPr>
              <a:t>tc</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(h.r.) x </a:t>
            </a:r>
            <a:r>
              <a:rPr lang="es-ES" altLang="es-ES" sz="2400" i="1">
                <a:solidFill>
                  <a:srgbClr val="000000"/>
                </a:solidFill>
                <a:ea typeface="ＭＳ Ｐゴシック" panose="020B0600070205080204" pitchFamily="34" charset="-128"/>
              </a:rPr>
              <a:t>U</a:t>
            </a:r>
            <a:r>
              <a:rPr lang="es-ES" altLang="es-ES" sz="2400">
                <a:solidFill>
                  <a:srgbClr val="000000"/>
                </a:solidFill>
                <a:ea typeface="ＭＳ Ｐゴシック" panose="020B0600070205080204" pitchFamily="34" charset="-128"/>
              </a:rPr>
              <a:t> x </a:t>
            </a:r>
            <a:r>
              <a:rPr lang="es-ES" altLang="es-ES" sz="2400" i="1">
                <a:solidFill>
                  <a:srgbClr val="000000"/>
                </a:solidFill>
                <a:ea typeface="ＭＳ Ｐゴシック" panose="020B0600070205080204" pitchFamily="34" charset="-128"/>
              </a:rPr>
              <a:t>E</a:t>
            </a:r>
            <a:endParaRPr lang="es-ES" altLang="es-ES" sz="2400" i="1" baseline="-25000">
              <a:solidFill>
                <a:srgbClr val="000000"/>
              </a:solidFill>
              <a:ea typeface="ＭＳ Ｐゴシック" panose="020B0600070205080204" pitchFamily="34" charset="-128"/>
            </a:endParaRPr>
          </a:p>
        </p:txBody>
      </p:sp>
      <p:sp>
        <p:nvSpPr>
          <p:cNvPr id="18" name="Rectángulo 17">
            <a:extLst>
              <a:ext uri="{FF2B5EF4-FFF2-40B4-BE49-F238E27FC236}">
                <a16:creationId xmlns:a16="http://schemas.microsoft.com/office/drawing/2014/main" id="{A4FA41EC-0CE9-4CB2-BA74-FC0B7F2FE5A6}"/>
              </a:ext>
            </a:extLst>
          </p:cNvPr>
          <p:cNvSpPr/>
          <p:nvPr/>
        </p:nvSpPr>
        <p:spPr>
          <a:xfrm>
            <a:off x="1899138" y="3324096"/>
            <a:ext cx="3474720" cy="461665"/>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rgbClr val="000000"/>
                </a:solidFill>
                <a:ea typeface="ＭＳ Ｐゴシック" panose="020B0600070205080204" pitchFamily="34" charset="-128"/>
              </a:rPr>
              <a:t>tc</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(h.e.) = </a:t>
            </a:r>
            <a:r>
              <a:rPr lang="es-ES" altLang="es-ES" sz="2400" i="1">
                <a:solidFill>
                  <a:srgbClr val="000000"/>
                </a:solidFill>
                <a:ea typeface="ＭＳ Ｐゴシック" panose="020B0600070205080204" pitchFamily="34" charset="-128"/>
              </a:rPr>
              <a:t>tc</a:t>
            </a:r>
            <a:r>
              <a:rPr lang="es-ES" altLang="es-ES" sz="2400" i="1" baseline="-25000">
                <a:solidFill>
                  <a:srgbClr val="000000"/>
                </a:solidFill>
                <a:ea typeface="ＭＳ Ｐゴシック" panose="020B0600070205080204" pitchFamily="34" charset="-128"/>
              </a:rPr>
              <a:t>i</a:t>
            </a:r>
            <a:r>
              <a:rPr lang="es-ES" altLang="es-ES" sz="2400">
                <a:solidFill>
                  <a:srgbClr val="000000"/>
                </a:solidFill>
                <a:ea typeface="ＭＳ Ｐゴシック" panose="020B0600070205080204" pitchFamily="34" charset="-128"/>
              </a:rPr>
              <a:t> (h.p.) x </a:t>
            </a:r>
            <a:r>
              <a:rPr lang="es-ES" altLang="es-ES" sz="2400" i="1">
                <a:solidFill>
                  <a:srgbClr val="000000"/>
                </a:solidFill>
                <a:ea typeface="ＭＳ Ｐゴシック" panose="020B0600070205080204" pitchFamily="34" charset="-128"/>
              </a:rPr>
              <a:t>E</a:t>
            </a:r>
            <a:endParaRPr lang="es-ES" altLang="es-ES" sz="2400" i="1" baseline="-250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26157902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6" name="Text Box 426">
            <a:extLst>
              <a:ext uri="{FF2B5EF4-FFF2-40B4-BE49-F238E27FC236}">
                <a16:creationId xmlns:a16="http://schemas.microsoft.com/office/drawing/2014/main" id="{8A49AAE5-D82C-4B0B-B165-449DD7E002D4}"/>
              </a:ext>
            </a:extLst>
          </p:cNvPr>
          <p:cNvSpPr txBox="1">
            <a:spLocks noChangeArrowheads="1"/>
          </p:cNvSpPr>
          <p:nvPr/>
        </p:nvSpPr>
        <p:spPr bwMode="auto">
          <a:xfrm>
            <a:off x="4222473" y="670673"/>
            <a:ext cx="3747051" cy="461665"/>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defRPr/>
            </a:pPr>
            <a:r>
              <a:rPr lang="es-ES_tradnl" altLang="es-ES" sz="2400">
                <a:latin typeface="+mn-lt"/>
              </a:rPr>
              <a:t>INFORMACIÓN  NECESARIA</a:t>
            </a:r>
          </a:p>
        </p:txBody>
      </p:sp>
      <p:sp>
        <p:nvSpPr>
          <p:cNvPr id="7" name="Text Box 427">
            <a:extLst>
              <a:ext uri="{FF2B5EF4-FFF2-40B4-BE49-F238E27FC236}">
                <a16:creationId xmlns:a16="http://schemas.microsoft.com/office/drawing/2014/main" id="{043CE442-A229-4BC3-B494-E22112BF0898}"/>
              </a:ext>
            </a:extLst>
          </p:cNvPr>
          <p:cNvSpPr txBox="1">
            <a:spLocks noChangeArrowheads="1"/>
          </p:cNvSpPr>
          <p:nvPr/>
        </p:nvSpPr>
        <p:spPr bwMode="auto">
          <a:xfrm>
            <a:off x="1" y="1254437"/>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buFont typeface="Wingdings" panose="05000000000000000000" pitchFamily="2" charset="2"/>
              <a:buChar char="ü"/>
            </a:pPr>
            <a:r>
              <a:rPr lang="es-ES_tradnl" altLang="es-ES" sz="2400" b="0">
                <a:solidFill>
                  <a:srgbClr val="003366"/>
                </a:solidFill>
                <a:latin typeface="+mn-lt"/>
                <a:sym typeface="Monotype Sorts" pitchFamily="2" charset="2"/>
              </a:rPr>
              <a:t>Unidades a procesar en la operación (</a:t>
            </a:r>
            <a:r>
              <a:rPr lang="es-ES_tradnl" altLang="es-ES" sz="2400" b="0" i="1">
                <a:solidFill>
                  <a:srgbClr val="003366"/>
                </a:solidFill>
                <a:latin typeface="+mn-lt"/>
                <a:sym typeface="Monotype Sorts" pitchFamily="2" charset="2"/>
              </a:rPr>
              <a:t>uap</a:t>
            </a:r>
            <a:r>
              <a:rPr lang="es-ES_tradnl" altLang="es-ES" sz="1600" b="0" i="1">
                <a:solidFill>
                  <a:srgbClr val="003366"/>
                </a:solidFill>
                <a:latin typeface="+mn-lt"/>
                <a:sym typeface="Monotype Sorts" pitchFamily="2" charset="2"/>
              </a:rPr>
              <a:t>i</a:t>
            </a:r>
            <a:r>
              <a:rPr lang="es-ES_tradnl" altLang="es-ES" sz="2400" b="0" i="1">
                <a:solidFill>
                  <a:srgbClr val="003366"/>
                </a:solidFill>
                <a:latin typeface="+mn-lt"/>
                <a:sym typeface="Monotype Sorts" pitchFamily="2" charset="2"/>
              </a:rPr>
              <a:t>)</a:t>
            </a:r>
            <a:r>
              <a:rPr lang="es-ES_tradnl" altLang="es-ES" sz="2400" b="0">
                <a:solidFill>
                  <a:srgbClr val="003366"/>
                </a:solidFill>
                <a:latin typeface="+mn-lt"/>
                <a:sym typeface="Monotype Sorts" pitchFamily="2" charset="2"/>
              </a:rPr>
              <a:t> </a:t>
            </a:r>
            <a:endParaRPr lang="es-ES_tradnl" altLang="es-ES" sz="2400" b="0">
              <a:solidFill>
                <a:srgbClr val="003366"/>
              </a:solidFill>
              <a:latin typeface="+mn-lt"/>
            </a:endParaRPr>
          </a:p>
        </p:txBody>
      </p:sp>
      <p:sp>
        <p:nvSpPr>
          <p:cNvPr id="9" name="3 Rectángulo">
            <a:extLst>
              <a:ext uri="{FF2B5EF4-FFF2-40B4-BE49-F238E27FC236}">
                <a16:creationId xmlns:a16="http://schemas.microsoft.com/office/drawing/2014/main" id="{A6209B66-38FF-430D-9538-5EE9FB089C0C}"/>
              </a:ext>
            </a:extLst>
          </p:cNvPr>
          <p:cNvSpPr>
            <a:spLocks noChangeArrowheads="1"/>
          </p:cNvSpPr>
          <p:nvPr/>
        </p:nvSpPr>
        <p:spPr bwMode="auto">
          <a:xfrm>
            <a:off x="-3" y="1845766"/>
            <a:ext cx="12191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Es el número de unidades necesarias para poder obtener una unidad buena de producto final, teniendo en cuenta los factores de defectuosas de todas las operaciones siguientes en la ruta de fabricación. Su cálculo es el siguiente:</a:t>
            </a:r>
          </a:p>
        </p:txBody>
      </p:sp>
      <mc:AlternateContent xmlns:mc="http://schemas.openxmlformats.org/markup-compatibility/2006" xmlns:a14="http://schemas.microsoft.com/office/drawing/2010/main">
        <mc:Choice Requires="a14">
          <p:sp>
            <p:nvSpPr>
              <p:cNvPr id="13" name="CuadroTexto 152">
                <a:extLst>
                  <a:ext uri="{FF2B5EF4-FFF2-40B4-BE49-F238E27FC236}">
                    <a16:creationId xmlns:a16="http://schemas.microsoft.com/office/drawing/2014/main" id="{0D9A5ACE-073B-4010-92E3-BA1B5CF9258A}"/>
                  </a:ext>
                </a:extLst>
              </p:cNvPr>
              <p:cNvSpPr txBox="1"/>
              <p:nvPr/>
            </p:nvSpPr>
            <p:spPr>
              <a:xfrm>
                <a:off x="4573096" y="3046095"/>
                <a:ext cx="3045800" cy="694934"/>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a:latin typeface="Cambria Math" panose="02040503050406030204" pitchFamily="18" charset="0"/>
                            </a:rPr>
                            <m:t>𝑖</m:t>
                          </m:r>
                        </m:sub>
                      </m:sSub>
                      <m:r>
                        <a:rPr lang="es-ES" sz="2400" b="0" i="0">
                          <a:latin typeface="Cambria Math" panose="02040503050406030204" pitchFamily="18" charset="0"/>
                        </a:rPr>
                        <m:t>=</m:t>
                      </m:r>
                      <m:f>
                        <m:fPr>
                          <m:ctrlPr>
                            <a:rPr lang="es-ES" sz="2400" b="0" i="1">
                              <a:latin typeface="Cambria Math" panose="02040503050406030204" pitchFamily="18" charset="0"/>
                            </a:rPr>
                          </m:ctrlPr>
                        </m:fPr>
                        <m:num>
                          <m:r>
                            <a:rPr lang="es-ES" sz="2400" b="0" i="1">
                              <a:latin typeface="Cambria Math" panose="02040503050406030204" pitchFamily="18" charset="0"/>
                            </a:rPr>
                            <m:t>𝑛</m:t>
                          </m:r>
                          <m:r>
                            <a:rPr lang="es-ES" sz="2400" b="0" i="1">
                              <a:latin typeface="Cambria Math" panose="02040503050406030204" pitchFamily="18" charset="0"/>
                            </a:rPr>
                            <m:t> </m:t>
                          </m:r>
                          <m:r>
                            <m:rPr>
                              <m:sty m:val="p"/>
                            </m:rPr>
                            <a:rPr lang="es-ES" sz="2400" b="0" i="0" smtClean="0">
                              <a:latin typeface="Cambria Math" panose="02040503050406030204" pitchFamily="18" charset="0"/>
                            </a:rPr>
                            <m:t>x</m:t>
                          </m:r>
                          <m:r>
                            <a:rPr lang="es-ES" sz="2400" b="0" i="1">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a:latin typeface="Cambria Math" panose="02040503050406030204" pitchFamily="18" charset="0"/>
                                </a:rPr>
                                <m:t>𝑖</m:t>
                              </m:r>
                              <m:r>
                                <a:rPr lang="es-ES" sz="2400" b="0" i="1">
                                  <a:latin typeface="Cambria Math" panose="02040503050406030204" pitchFamily="18" charset="0"/>
                                </a:rPr>
                                <m:t>+1</m:t>
                              </m:r>
                            </m:sub>
                          </m:sSub>
                        </m:num>
                        <m:den>
                          <m:sSub>
                            <m:sSubPr>
                              <m:ctrlPr>
                                <a:rPr lang="es-ES" sz="2400" b="0" i="1">
                                  <a:latin typeface="Cambria Math" panose="02040503050406030204" pitchFamily="18" charset="0"/>
                                </a:rPr>
                              </m:ctrlPr>
                            </m:sSubPr>
                            <m:e>
                              <m:r>
                                <a:rPr lang="es-ES" sz="2400" b="0" i="1">
                                  <a:latin typeface="Cambria Math" panose="02040503050406030204" pitchFamily="18" charset="0"/>
                                </a:rPr>
                                <m:t>𝐴</m:t>
                              </m:r>
                            </m:e>
                            <m:sub>
                              <m:r>
                                <a:rPr lang="es-ES" sz="2400" b="0" i="1">
                                  <a:latin typeface="Cambria Math" panose="02040503050406030204" pitchFamily="18" charset="0"/>
                                </a:rPr>
                                <m:t>𝑖</m:t>
                              </m:r>
                            </m:sub>
                          </m:sSub>
                        </m:den>
                      </m:f>
                    </m:oMath>
                  </m:oMathPara>
                </a14:m>
                <a:endParaRPr lang="es-ES" sz="2400"/>
              </a:p>
            </p:txBody>
          </p:sp>
        </mc:Choice>
        <mc:Fallback xmlns="">
          <p:sp>
            <p:nvSpPr>
              <p:cNvPr id="13" name="CuadroTexto 152">
                <a:extLst>
                  <a:ext uri="{FF2B5EF4-FFF2-40B4-BE49-F238E27FC236}">
                    <a16:creationId xmlns:a16="http://schemas.microsoft.com/office/drawing/2014/main" id="{0D9A5ACE-073B-4010-92E3-BA1B5CF9258A}"/>
                  </a:ext>
                </a:extLst>
              </p:cNvPr>
              <p:cNvSpPr txBox="1">
                <a:spLocks noRot="1" noChangeAspect="1" noMove="1" noResize="1" noEditPoints="1" noAdjustHandles="1" noChangeArrowheads="1" noChangeShapeType="1" noTextEdit="1"/>
              </p:cNvSpPr>
              <p:nvPr/>
            </p:nvSpPr>
            <p:spPr>
              <a:xfrm>
                <a:off x="4573096" y="3046095"/>
                <a:ext cx="3045800" cy="694934"/>
              </a:xfrm>
              <a:prstGeom prst="rect">
                <a:avLst/>
              </a:prstGeom>
              <a:blipFill>
                <a:blip r:embed="rId4"/>
                <a:stretch>
                  <a:fillRect/>
                </a:stretch>
              </a:blipFill>
              <a:ln>
                <a:solidFill>
                  <a:schemeClr val="tx1"/>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
        <p:nvSpPr>
          <p:cNvPr id="14" name="3 Rectángulo">
            <a:extLst>
              <a:ext uri="{FF2B5EF4-FFF2-40B4-BE49-F238E27FC236}">
                <a16:creationId xmlns:a16="http://schemas.microsoft.com/office/drawing/2014/main" id="{33DD3FB7-3F1A-4C6D-94BC-F6608E581529}"/>
              </a:ext>
            </a:extLst>
          </p:cNvPr>
          <p:cNvSpPr>
            <a:spLocks noChangeArrowheads="1"/>
          </p:cNvSpPr>
          <p:nvPr/>
        </p:nvSpPr>
        <p:spPr bwMode="auto">
          <a:xfrm>
            <a:off x="-3" y="4075632"/>
            <a:ext cx="121919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En dicha expresión, </a:t>
            </a:r>
            <a:r>
              <a:rPr lang="es-ES" altLang="es-ES" sz="2400" b="0" i="1">
                <a:latin typeface="+mn-lt"/>
                <a:ea typeface="Calibri" panose="020F0502020204030204" pitchFamily="34" charset="0"/>
                <a:cs typeface="Calibri" panose="020F0502020204030204" pitchFamily="34" charset="0"/>
              </a:rPr>
              <a:t>n</a:t>
            </a:r>
            <a:r>
              <a:rPr lang="es-ES" altLang="es-ES" sz="2400" b="0">
                <a:latin typeface="+mn-lt"/>
                <a:ea typeface="Calibri" panose="020F0502020204030204" pitchFamily="34" charset="0"/>
                <a:cs typeface="Calibri" panose="020F0502020204030204" pitchFamily="34" charset="0"/>
              </a:rPr>
              <a:t> representa el número de componentes incorporados a la operación </a:t>
            </a:r>
            <a:r>
              <a:rPr lang="es-ES" altLang="es-ES" sz="24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por cada unidad de producto final. Así, en el caso del número de unidades a procesar en la operación 2 de la ruta del ejemplo, en la que se incorporan dos unidades del componente D cada vez que se realiza la operación 3, su cálculo sería el siguiente:</a:t>
            </a:r>
          </a:p>
        </p:txBody>
      </p:sp>
      <mc:AlternateContent xmlns:mc="http://schemas.openxmlformats.org/markup-compatibility/2006" xmlns:a14="http://schemas.microsoft.com/office/drawing/2010/main">
        <mc:Choice Requires="a14">
          <p:sp>
            <p:nvSpPr>
              <p:cNvPr id="21" name="CuadroTexto 152">
                <a:extLst>
                  <a:ext uri="{FF2B5EF4-FFF2-40B4-BE49-F238E27FC236}">
                    <a16:creationId xmlns:a16="http://schemas.microsoft.com/office/drawing/2014/main" id="{ABDCFAEB-ACA7-44EE-8F0D-D4221287DD6E}"/>
                  </a:ext>
                </a:extLst>
              </p:cNvPr>
              <p:cNvSpPr txBox="1"/>
              <p:nvPr/>
            </p:nvSpPr>
            <p:spPr>
              <a:xfrm>
                <a:off x="4573096" y="5674961"/>
                <a:ext cx="3045800" cy="756297"/>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smtClean="0">
                              <a:latin typeface="Cambria Math" panose="02040503050406030204" pitchFamily="18" charset="0"/>
                            </a:rPr>
                            <m:t>2</m:t>
                          </m:r>
                        </m:sub>
                      </m:sSub>
                      <m:r>
                        <a:rPr lang="es-ES" sz="2400" b="0" i="0">
                          <a:latin typeface="Cambria Math" panose="02040503050406030204" pitchFamily="18" charset="0"/>
                        </a:rPr>
                        <m:t>=</m:t>
                      </m:r>
                      <m:f>
                        <m:fPr>
                          <m:ctrlPr>
                            <a:rPr lang="es-ES" sz="2400" b="0" i="1">
                              <a:latin typeface="Cambria Math" panose="02040503050406030204" pitchFamily="18" charset="0"/>
                            </a:rPr>
                          </m:ctrlPr>
                        </m:fPr>
                        <m:num>
                          <m:r>
                            <a:rPr lang="es-ES" sz="2400" b="0" i="0" smtClean="0">
                              <a:latin typeface="Cambria Math" panose="02040503050406030204" pitchFamily="18" charset="0"/>
                            </a:rPr>
                            <m:t>2 </m:t>
                          </m:r>
                          <m:r>
                            <m:rPr>
                              <m:sty m:val="p"/>
                            </m:rPr>
                            <a:rPr lang="es-ES" sz="2400" b="0" i="0" smtClean="0">
                              <a:latin typeface="Cambria Math" panose="02040503050406030204" pitchFamily="18" charset="0"/>
                            </a:rPr>
                            <m:t>x</m:t>
                          </m:r>
                          <m:r>
                            <a:rPr lang="es-ES" sz="2400" b="0" i="1">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smtClean="0">
                                  <a:latin typeface="Cambria Math" panose="02040503050406030204" pitchFamily="18" charset="0"/>
                                </a:rPr>
                                <m:t>3</m:t>
                              </m:r>
                            </m:sub>
                          </m:sSub>
                        </m:num>
                        <m:den>
                          <m:sSub>
                            <m:sSubPr>
                              <m:ctrlPr>
                                <a:rPr lang="es-ES" sz="2400" b="0" i="1">
                                  <a:latin typeface="Cambria Math" panose="02040503050406030204" pitchFamily="18" charset="0"/>
                                </a:rPr>
                              </m:ctrlPr>
                            </m:sSubPr>
                            <m:e>
                              <m:r>
                                <a:rPr lang="es-ES" sz="2400" b="0" i="1">
                                  <a:latin typeface="Cambria Math" panose="02040503050406030204" pitchFamily="18" charset="0"/>
                                </a:rPr>
                                <m:t>𝐴</m:t>
                              </m:r>
                            </m:e>
                            <m:sub>
                              <m:r>
                                <a:rPr lang="es-ES" sz="2400" b="0" i="1" smtClean="0">
                                  <a:latin typeface="Cambria Math" panose="02040503050406030204" pitchFamily="18" charset="0"/>
                                </a:rPr>
                                <m:t>2</m:t>
                              </m:r>
                            </m:sub>
                          </m:sSub>
                        </m:den>
                      </m:f>
                    </m:oMath>
                  </m:oMathPara>
                </a14:m>
                <a:endParaRPr lang="es-ES" sz="2400"/>
              </a:p>
            </p:txBody>
          </p:sp>
        </mc:Choice>
        <mc:Fallback xmlns="">
          <p:sp>
            <p:nvSpPr>
              <p:cNvPr id="21" name="CuadroTexto 152">
                <a:extLst>
                  <a:ext uri="{FF2B5EF4-FFF2-40B4-BE49-F238E27FC236}">
                    <a16:creationId xmlns:a16="http://schemas.microsoft.com/office/drawing/2014/main" id="{ABDCFAEB-ACA7-44EE-8F0D-D4221287DD6E}"/>
                  </a:ext>
                </a:extLst>
              </p:cNvPr>
              <p:cNvSpPr txBox="1">
                <a:spLocks noRot="1" noChangeAspect="1" noMove="1" noResize="1" noEditPoints="1" noAdjustHandles="1" noChangeArrowheads="1" noChangeShapeType="1" noTextEdit="1"/>
              </p:cNvSpPr>
              <p:nvPr/>
            </p:nvSpPr>
            <p:spPr>
              <a:xfrm>
                <a:off x="4573096" y="5674961"/>
                <a:ext cx="3045800" cy="756297"/>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Tree>
    <p:extLst>
      <p:ext uri="{BB962C8B-B14F-4D97-AF65-F5344CB8AC3E}">
        <p14:creationId xmlns:p14="http://schemas.microsoft.com/office/powerpoint/2010/main" val="225515029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6" name="Text Box 426">
            <a:extLst>
              <a:ext uri="{FF2B5EF4-FFF2-40B4-BE49-F238E27FC236}">
                <a16:creationId xmlns:a16="http://schemas.microsoft.com/office/drawing/2014/main" id="{8A49AAE5-D82C-4B0B-B165-449DD7E002D4}"/>
              </a:ext>
            </a:extLst>
          </p:cNvPr>
          <p:cNvSpPr txBox="1">
            <a:spLocks noChangeArrowheads="1"/>
          </p:cNvSpPr>
          <p:nvPr/>
        </p:nvSpPr>
        <p:spPr bwMode="auto">
          <a:xfrm>
            <a:off x="4222473" y="670673"/>
            <a:ext cx="3747051" cy="461665"/>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defRPr/>
            </a:pPr>
            <a:r>
              <a:rPr lang="es-ES_tradnl" altLang="es-ES" sz="2400">
                <a:latin typeface="+mn-lt"/>
              </a:rPr>
              <a:t>INFORMACIÓN  NECESARIA</a:t>
            </a:r>
          </a:p>
        </p:txBody>
      </p:sp>
      <p:sp>
        <p:nvSpPr>
          <p:cNvPr id="9" name="3 Rectángulo">
            <a:extLst>
              <a:ext uri="{FF2B5EF4-FFF2-40B4-BE49-F238E27FC236}">
                <a16:creationId xmlns:a16="http://schemas.microsoft.com/office/drawing/2014/main" id="{A6209B66-38FF-430D-9538-5EE9FB089C0C}"/>
              </a:ext>
            </a:extLst>
          </p:cNvPr>
          <p:cNvSpPr>
            <a:spLocks noChangeArrowheads="1"/>
          </p:cNvSpPr>
          <p:nvPr/>
        </p:nvSpPr>
        <p:spPr bwMode="auto">
          <a:xfrm>
            <a:off x="-3" y="3674803"/>
            <a:ext cx="1219199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Así, el tiempo total de carga de un producto final </a:t>
            </a:r>
            <a:r>
              <a:rPr lang="es-ES" altLang="es-ES" sz="2400" b="0" i="1">
                <a:latin typeface="+mn-lt"/>
                <a:ea typeface="Calibri" panose="020F0502020204030204" pitchFamily="34" charset="0"/>
                <a:cs typeface="Calibri" panose="020F0502020204030204" pitchFamily="34" charset="0"/>
              </a:rPr>
              <a:t>j</a:t>
            </a:r>
            <a:r>
              <a:rPr lang="es-ES" altLang="es-ES" sz="2400" b="0">
                <a:latin typeface="+mn-lt"/>
                <a:ea typeface="Calibri" panose="020F0502020204030204" pitchFamily="34" charset="0"/>
                <a:cs typeface="Calibri" panose="020F0502020204030204" pitchFamily="34" charset="0"/>
              </a:rPr>
              <a:t> en un centro de trabajo </a:t>
            </a:r>
            <a:r>
              <a:rPr lang="es-ES" altLang="es-ES" sz="2400" b="0" i="1">
                <a:latin typeface="+mn-lt"/>
                <a:ea typeface="Calibri" panose="020F0502020204030204" pitchFamily="34" charset="0"/>
                <a:cs typeface="Calibri" panose="020F0502020204030204" pitchFamily="34" charset="0"/>
              </a:rPr>
              <a:t>k</a:t>
            </a:r>
            <a:r>
              <a:rPr lang="es-ES" altLang="es-ES" sz="2400" b="0">
                <a:latin typeface="+mn-lt"/>
                <a:ea typeface="Calibri" panose="020F0502020204030204" pitchFamily="34" charset="0"/>
                <a:cs typeface="Calibri" panose="020F0502020204030204" pitchFamily="34" charset="0"/>
              </a:rPr>
              <a:t> (</a:t>
            </a:r>
            <a:r>
              <a:rPr lang="es-ES" altLang="es-ES" sz="2400" b="0" i="1">
                <a:latin typeface="+mn-lt"/>
                <a:ea typeface="Calibri" panose="020F0502020204030204" pitchFamily="34" charset="0"/>
                <a:cs typeface="Calibri" panose="020F0502020204030204" pitchFamily="34" charset="0"/>
              </a:rPr>
              <a:t>TTc</a:t>
            </a:r>
            <a:r>
              <a:rPr lang="es-ES" altLang="es-ES" sz="1600" b="0" i="1">
                <a:latin typeface="+mn-lt"/>
                <a:ea typeface="Calibri" panose="020F0502020204030204" pitchFamily="34" charset="0"/>
                <a:cs typeface="Calibri" panose="020F0502020204030204" pitchFamily="34" charset="0"/>
              </a:rPr>
              <a:t>jk</a:t>
            </a:r>
            <a:r>
              <a:rPr lang="es-ES" altLang="es-ES" sz="2400" b="0">
                <a:latin typeface="+mn-lt"/>
                <a:ea typeface="Calibri" panose="020F0502020204030204" pitchFamily="34" charset="0"/>
                <a:cs typeface="Calibri" panose="020F0502020204030204" pitchFamily="34" charset="0"/>
              </a:rPr>
              <a:t>) se obtendría utilizando la misma expresión anterior, pero incluyendo en </a:t>
            </a:r>
            <a:r>
              <a:rPr lang="es-ES" altLang="es-ES" sz="2400" b="0" i="1">
                <a:latin typeface="+mn-lt"/>
                <a:ea typeface="Calibri" panose="020F0502020204030204" pitchFamily="34" charset="0"/>
                <a:cs typeface="Calibri" panose="020F0502020204030204" pitchFamily="34" charset="0"/>
              </a:rPr>
              <a:t>j</a:t>
            </a:r>
            <a:r>
              <a:rPr lang="es-ES" altLang="es-ES" sz="2400" b="0">
                <a:latin typeface="+mn-lt"/>
                <a:ea typeface="Calibri" panose="020F0502020204030204" pitchFamily="34" charset="0"/>
                <a:cs typeface="Calibri" panose="020F0502020204030204" pitchFamily="34" charset="0"/>
              </a:rPr>
              <a:t> no solo al producto final, sino también a todos sus componentes.</a:t>
            </a:r>
          </a:p>
          <a:p>
            <a:pPr algn="just"/>
            <a:endParaRPr lang="es-ES" altLang="es-ES" sz="2400" b="0">
              <a:latin typeface="+mn-lt"/>
              <a:ea typeface="Calibri" panose="020F0502020204030204" pitchFamily="34" charset="0"/>
              <a:cs typeface="Calibri" panose="020F0502020204030204" pitchFamily="34" charset="0"/>
            </a:endParaRPr>
          </a:p>
          <a:p>
            <a:pPr algn="just"/>
            <a:endParaRPr lang="es-ES" altLang="es-ES" sz="1200" b="0">
              <a:latin typeface="+mn-lt"/>
              <a:ea typeface="Calibri" panose="020F0502020204030204" pitchFamily="34" charset="0"/>
              <a:cs typeface="Calibri" panose="020F0502020204030204" pitchFamily="34" charset="0"/>
            </a:endParaRPr>
          </a:p>
          <a:p>
            <a:pPr algn="just"/>
            <a:r>
              <a:rPr lang="es-ES" altLang="es-ES" sz="2400" b="0">
                <a:latin typeface="+mn-lt"/>
                <a:ea typeface="Calibri" panose="020F0502020204030204" pitchFamily="34" charset="0"/>
                <a:cs typeface="Calibri" panose="020F0502020204030204" pitchFamily="34" charset="0"/>
              </a:rPr>
              <a:t>O bien, sumando el tiempo de carga de dicho producto final y  los tiempos de carga de todos los componentes que se utilizan en su elaboración, es decir:</a:t>
            </a:r>
          </a:p>
          <a:p>
            <a:pPr algn="just"/>
            <a:endParaRPr lang="es-ES" altLang="es-ES" sz="2400" b="0">
              <a:latin typeface="+mn-lt"/>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9" name="CuadroTexto 154">
                <a:extLst>
                  <a:ext uri="{FF2B5EF4-FFF2-40B4-BE49-F238E27FC236}">
                    <a16:creationId xmlns:a16="http://schemas.microsoft.com/office/drawing/2014/main" id="{639133C3-1420-4892-9B8F-199C150B7131}"/>
                  </a:ext>
                </a:extLst>
              </p:cNvPr>
              <p:cNvSpPr txBox="1"/>
              <p:nvPr/>
            </p:nvSpPr>
            <p:spPr>
              <a:xfrm>
                <a:off x="4470931" y="2397833"/>
                <a:ext cx="3250117" cy="399084"/>
              </a:xfrm>
              <a:prstGeom prst="rect">
                <a:avLst/>
              </a:prstGeom>
              <a:solidFill>
                <a:schemeClr val="accent2"/>
              </a:solidFill>
              <a:ln>
                <a:solidFill>
                  <a:sysClr val="windowText" lastClr="0000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sSub>
                      <m:sSubPr>
                        <m:ctrlPr>
                          <a:rPr lang="es-ES" sz="2400" i="1" smtClean="0">
                            <a:latin typeface="Cambria Math" panose="02040503050406030204" pitchFamily="18" charset="0"/>
                          </a:rPr>
                        </m:ctrlPr>
                      </m:sSubPr>
                      <m:e>
                        <m:r>
                          <a:rPr lang="es-ES" sz="2400" b="0" i="1">
                            <a:latin typeface="Cambria Math" panose="02040503050406030204" pitchFamily="18" charset="0"/>
                          </a:rPr>
                          <m:t>𝑇𝑐</m:t>
                        </m:r>
                      </m:e>
                      <m:sub>
                        <m:r>
                          <a:rPr lang="es-ES" sz="2400" b="0" i="1">
                            <a:latin typeface="Cambria Math" panose="02040503050406030204" pitchFamily="18" charset="0"/>
                          </a:rPr>
                          <m:t>𝑗𝑘</m:t>
                        </m:r>
                      </m:sub>
                    </m:sSub>
                  </m:oMath>
                </a14:m>
                <a:r>
                  <a:rPr lang="es-ES" sz="2400"/>
                  <a:t> = </a:t>
                </a:r>
                <a14:m>
                  <m:oMath xmlns:m="http://schemas.openxmlformats.org/officeDocument/2006/math">
                    <m:nary>
                      <m:naryPr>
                        <m:chr m:val="∑"/>
                        <m:supHide m:val="on"/>
                        <m:ctrlPr>
                          <a:rPr lang="es-ES" sz="2400" i="1">
                            <a:latin typeface="Cambria Math" panose="02040503050406030204" pitchFamily="18" charset="0"/>
                          </a:rPr>
                        </m:ctrlPr>
                      </m:naryPr>
                      <m:sub>
                        <m:r>
                          <m:rPr>
                            <m:brk m:alnAt="7"/>
                          </m:rPr>
                          <a:rPr lang="es-ES" sz="2400" b="0" i="1">
                            <a:latin typeface="Cambria Math" panose="02040503050406030204" pitchFamily="18" charset="0"/>
                          </a:rPr>
                          <m:t>𝑖</m:t>
                        </m:r>
                      </m:sub>
                      <m:sup/>
                      <m:e>
                        <m:sSub>
                          <m:sSubPr>
                            <m:ctrlPr>
                              <a:rPr lang="es-ES" sz="2400" i="1">
                                <a:latin typeface="Cambria Math" panose="02040503050406030204" pitchFamily="18" charset="0"/>
                              </a:rPr>
                            </m:ctrlPr>
                          </m:sSubPr>
                          <m:e>
                            <m:r>
                              <a:rPr lang="es-ES" sz="2400" b="0" i="1">
                                <a:latin typeface="Cambria Math" panose="02040503050406030204" pitchFamily="18" charset="0"/>
                              </a:rPr>
                              <m:t>𝑡𝑐</m:t>
                            </m:r>
                          </m:e>
                          <m:sub>
                            <m:r>
                              <a:rPr lang="es-ES" sz="2400" b="0" i="1">
                                <a:latin typeface="Cambria Math" panose="02040503050406030204" pitchFamily="18" charset="0"/>
                              </a:rPr>
                              <m:t>𝑖</m:t>
                            </m:r>
                          </m:sub>
                        </m:sSub>
                        <m:r>
                          <a:rPr lang="es-ES" sz="2400" b="0" i="0" smtClean="0">
                            <a:latin typeface="Cambria Math" panose="02040503050406030204" pitchFamily="18" charset="0"/>
                          </a:rPr>
                          <m:t> </m:t>
                        </m:r>
                        <m:r>
                          <m:rPr>
                            <m:sty m:val="p"/>
                          </m:rPr>
                          <a:rPr lang="es-ES" sz="2400" b="0" i="0" smtClean="0">
                            <a:latin typeface="Cambria Math" panose="02040503050406030204" pitchFamily="18" charset="0"/>
                          </a:rPr>
                          <m:t>x</m:t>
                        </m:r>
                        <m:r>
                          <a:rPr lang="es-ES" sz="2400" b="0" i="1">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a:latin typeface="Cambria Math" panose="02040503050406030204" pitchFamily="18" charset="0"/>
                              </a:rPr>
                              <m:t>𝑖</m:t>
                            </m:r>
                          </m:sub>
                        </m:sSub>
                      </m:e>
                    </m:nary>
                  </m:oMath>
                </a14:m>
                <a:endParaRPr lang="es-ES" sz="2400"/>
              </a:p>
            </p:txBody>
          </p:sp>
        </mc:Choice>
        <mc:Fallback xmlns="">
          <p:sp>
            <p:nvSpPr>
              <p:cNvPr id="19" name="CuadroTexto 154">
                <a:extLst>
                  <a:ext uri="{FF2B5EF4-FFF2-40B4-BE49-F238E27FC236}">
                    <a16:creationId xmlns:a16="http://schemas.microsoft.com/office/drawing/2014/main" id="{639133C3-1420-4892-9B8F-199C150B7131}"/>
                  </a:ext>
                </a:extLst>
              </p:cNvPr>
              <p:cNvSpPr txBox="1">
                <a:spLocks noRot="1" noChangeAspect="1" noMove="1" noResize="1" noEditPoints="1" noAdjustHandles="1" noChangeArrowheads="1" noChangeShapeType="1" noTextEdit="1"/>
              </p:cNvSpPr>
              <p:nvPr/>
            </p:nvSpPr>
            <p:spPr>
              <a:xfrm>
                <a:off x="4470931" y="2397833"/>
                <a:ext cx="3250117" cy="399084"/>
              </a:xfrm>
              <a:prstGeom prst="rect">
                <a:avLst/>
              </a:prstGeom>
              <a:blipFill>
                <a:blip r:embed="rId4"/>
                <a:stretch>
                  <a:fillRect/>
                </a:stretch>
              </a:blipFill>
              <a:ln>
                <a:solidFill>
                  <a:sysClr val="windowText" lastClr="000000"/>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
        <p:nvSpPr>
          <p:cNvPr id="23" name="Text Box 427">
            <a:extLst>
              <a:ext uri="{FF2B5EF4-FFF2-40B4-BE49-F238E27FC236}">
                <a16:creationId xmlns:a16="http://schemas.microsoft.com/office/drawing/2014/main" id="{E07E749E-34E4-4D50-B7BD-6F01FB92770D}"/>
              </a:ext>
            </a:extLst>
          </p:cNvPr>
          <p:cNvSpPr txBox="1">
            <a:spLocks noChangeArrowheads="1"/>
          </p:cNvSpPr>
          <p:nvPr/>
        </p:nvSpPr>
        <p:spPr bwMode="auto">
          <a:xfrm>
            <a:off x="-3" y="1224517"/>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lvl="0" indent="0" algn="ctr">
              <a:buFont typeface="Wingdings" panose="05000000000000000000" pitchFamily="2" charset="2"/>
              <a:buChar char="ü"/>
            </a:pPr>
            <a:r>
              <a:rPr lang="es-ES_tradnl" altLang="es-ES" sz="2400" b="0">
                <a:solidFill>
                  <a:srgbClr val="003366"/>
                </a:solidFill>
                <a:latin typeface="+mn-lt"/>
                <a:sym typeface="Monotype Sorts" pitchFamily="2" charset="2"/>
              </a:rPr>
              <a:t>Tiempo de carga de un ítem </a:t>
            </a:r>
            <a:r>
              <a:rPr lang="es-ES_tradnl" altLang="es-ES" sz="2400" b="0" i="1">
                <a:solidFill>
                  <a:srgbClr val="003366"/>
                </a:solidFill>
                <a:latin typeface="+mn-lt"/>
                <a:sym typeface="Monotype Sorts" pitchFamily="2" charset="2"/>
              </a:rPr>
              <a:t>j</a:t>
            </a:r>
            <a:r>
              <a:rPr lang="es-ES_tradnl" altLang="es-ES" sz="2400" b="0">
                <a:solidFill>
                  <a:srgbClr val="003366"/>
                </a:solidFill>
                <a:latin typeface="+mn-lt"/>
                <a:sym typeface="Monotype Sorts" pitchFamily="2" charset="2"/>
              </a:rPr>
              <a:t> (</a:t>
            </a:r>
            <a:r>
              <a:rPr lang="es-ES_tradnl" altLang="es-ES" sz="2400" b="0" i="1">
                <a:solidFill>
                  <a:srgbClr val="003366"/>
                </a:solidFill>
                <a:latin typeface="+mn-lt"/>
                <a:sym typeface="Monotype Sorts" pitchFamily="2" charset="2"/>
              </a:rPr>
              <a:t>Tc</a:t>
            </a:r>
            <a:r>
              <a:rPr lang="es-ES_tradnl" altLang="es-ES" sz="1600" b="0" i="1">
                <a:solidFill>
                  <a:srgbClr val="003366"/>
                </a:solidFill>
                <a:latin typeface="+mn-lt"/>
                <a:sym typeface="Monotype Sorts" pitchFamily="2" charset="2"/>
              </a:rPr>
              <a:t>jk</a:t>
            </a:r>
            <a:r>
              <a:rPr lang="es-ES_tradnl" altLang="es-ES" sz="2400" b="0" i="1">
                <a:solidFill>
                  <a:srgbClr val="003366"/>
                </a:solidFill>
                <a:latin typeface="+mn-lt"/>
                <a:sym typeface="Monotype Sorts" pitchFamily="2" charset="2"/>
              </a:rPr>
              <a:t>)</a:t>
            </a:r>
            <a:endParaRPr lang="es-ES_tradnl" altLang="es-ES" sz="2400" b="0">
              <a:solidFill>
                <a:srgbClr val="003366"/>
              </a:solidFill>
              <a:latin typeface="+mn-lt"/>
            </a:endParaRPr>
          </a:p>
        </p:txBody>
      </p:sp>
      <p:sp>
        <p:nvSpPr>
          <p:cNvPr id="24" name="3 Rectángulo">
            <a:extLst>
              <a:ext uri="{FF2B5EF4-FFF2-40B4-BE49-F238E27FC236}">
                <a16:creationId xmlns:a16="http://schemas.microsoft.com/office/drawing/2014/main" id="{7DEA7BBE-4E38-4F0B-8C6E-67872A78C3AD}"/>
              </a:ext>
            </a:extLst>
          </p:cNvPr>
          <p:cNvSpPr>
            <a:spLocks noChangeArrowheads="1"/>
          </p:cNvSpPr>
          <p:nvPr/>
        </p:nvSpPr>
        <p:spPr bwMode="auto">
          <a:xfrm>
            <a:off x="-7" y="1562623"/>
            <a:ext cx="12191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Es el tiempo necesario para desarrollar las operaciones </a:t>
            </a:r>
            <a:r>
              <a:rPr lang="es-ES" altLang="es-ES" sz="24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de la ruta del ítem </a:t>
            </a:r>
            <a:r>
              <a:rPr lang="es-ES" altLang="es-ES" sz="2400" b="0" i="1">
                <a:latin typeface="+mn-lt"/>
                <a:ea typeface="Calibri" panose="020F0502020204030204" pitchFamily="34" charset="0"/>
                <a:cs typeface="Calibri" panose="020F0502020204030204" pitchFamily="34" charset="0"/>
              </a:rPr>
              <a:t>j</a:t>
            </a:r>
            <a:r>
              <a:rPr lang="es-ES" altLang="es-ES" sz="2400" b="0">
                <a:latin typeface="+mn-lt"/>
                <a:ea typeface="Calibri" panose="020F0502020204030204" pitchFamily="34" charset="0"/>
                <a:cs typeface="Calibri" panose="020F0502020204030204" pitchFamily="34" charset="0"/>
              </a:rPr>
              <a:t> que se realizan en el CT </a:t>
            </a:r>
            <a:r>
              <a:rPr lang="es-ES" altLang="es-ES" sz="2400" b="0" i="1">
                <a:latin typeface="+mn-lt"/>
                <a:ea typeface="Calibri" panose="020F0502020204030204" pitchFamily="34" charset="0"/>
                <a:cs typeface="Calibri" panose="020F0502020204030204" pitchFamily="34" charset="0"/>
              </a:rPr>
              <a:t>k</a:t>
            </a:r>
            <a:r>
              <a:rPr lang="es-ES" altLang="es-ES" sz="2400" b="0">
                <a:latin typeface="+mn-lt"/>
                <a:ea typeface="Calibri" panose="020F0502020204030204" pitchFamily="34" charset="0"/>
                <a:cs typeface="Calibri" panose="020F0502020204030204" pitchFamily="34" charset="0"/>
              </a:rPr>
              <a:t> para obtener una unidad buena del producto final. Su cálculo es el siguiente:</a:t>
            </a:r>
          </a:p>
        </p:txBody>
      </p:sp>
      <mc:AlternateContent xmlns:mc="http://schemas.openxmlformats.org/markup-compatibility/2006" xmlns:a14="http://schemas.microsoft.com/office/drawing/2010/main">
        <mc:Choice Requires="a14">
          <p:sp>
            <p:nvSpPr>
              <p:cNvPr id="30" name="CuadroTexto 154">
                <a:extLst>
                  <a:ext uri="{FF2B5EF4-FFF2-40B4-BE49-F238E27FC236}">
                    <a16:creationId xmlns:a16="http://schemas.microsoft.com/office/drawing/2014/main" id="{49A7F3F1-1517-4901-8308-7234EEC3D159}"/>
                  </a:ext>
                </a:extLst>
              </p:cNvPr>
              <p:cNvSpPr txBox="1"/>
              <p:nvPr/>
            </p:nvSpPr>
            <p:spPr>
              <a:xfrm>
                <a:off x="4470925" y="6111458"/>
                <a:ext cx="3250117" cy="411459"/>
              </a:xfrm>
              <a:prstGeom prst="rect">
                <a:avLst/>
              </a:prstGeom>
              <a:solidFill>
                <a:schemeClr val="accent2"/>
              </a:solidFill>
              <a:ln>
                <a:solidFill>
                  <a:sysClr val="windowText" lastClr="0000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sSub>
                      <m:sSubPr>
                        <m:ctrlPr>
                          <a:rPr lang="es-ES" sz="2400" i="1" smtClean="0">
                            <a:latin typeface="Cambria Math" panose="02040503050406030204" pitchFamily="18" charset="0"/>
                          </a:rPr>
                        </m:ctrlPr>
                      </m:sSubPr>
                      <m:e>
                        <m:r>
                          <a:rPr lang="es-ES" sz="2400" b="0" i="1">
                            <a:latin typeface="Cambria Math" panose="02040503050406030204" pitchFamily="18" charset="0"/>
                          </a:rPr>
                          <m:t>𝑇</m:t>
                        </m:r>
                        <m:r>
                          <a:rPr lang="es-ES" sz="2400" b="0" i="1" smtClean="0">
                            <a:latin typeface="Cambria Math" panose="02040503050406030204" pitchFamily="18" charset="0"/>
                          </a:rPr>
                          <m:t>𝑇</m:t>
                        </m:r>
                        <m:r>
                          <a:rPr lang="es-ES" sz="2400" b="0" i="1">
                            <a:latin typeface="Cambria Math" panose="02040503050406030204" pitchFamily="18" charset="0"/>
                          </a:rPr>
                          <m:t>𝑐</m:t>
                        </m:r>
                      </m:e>
                      <m:sub>
                        <m:r>
                          <a:rPr lang="es-ES" sz="2400" b="0" i="1">
                            <a:latin typeface="Cambria Math" panose="02040503050406030204" pitchFamily="18" charset="0"/>
                          </a:rPr>
                          <m:t>𝑗𝑘</m:t>
                        </m:r>
                      </m:sub>
                    </m:sSub>
                  </m:oMath>
                </a14:m>
                <a:r>
                  <a:rPr lang="es-ES" sz="2400"/>
                  <a:t> = </a:t>
                </a:r>
                <a14:m>
                  <m:oMath xmlns:m="http://schemas.openxmlformats.org/officeDocument/2006/math">
                    <m:nary>
                      <m:naryPr>
                        <m:chr m:val="∑"/>
                        <m:supHide m:val="on"/>
                        <m:ctrlPr>
                          <a:rPr lang="es-ES" sz="2400" i="1" smtClean="0">
                            <a:latin typeface="Cambria Math" panose="02040503050406030204" pitchFamily="18" charset="0"/>
                          </a:rPr>
                        </m:ctrlPr>
                      </m:naryPr>
                      <m:sub>
                        <m:r>
                          <m:rPr>
                            <m:brk m:alnAt="7"/>
                          </m:rPr>
                          <a:rPr lang="es-ES" sz="2400" b="0" i="1" smtClean="0">
                            <a:latin typeface="Cambria Math" panose="02040503050406030204" pitchFamily="18" charset="0"/>
                          </a:rPr>
                          <m:t>𝑗</m:t>
                        </m:r>
                      </m:sub>
                      <m:sup/>
                      <m:e>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𝑇</m:t>
                            </m:r>
                            <m:r>
                              <a:rPr lang="es-ES" sz="2400" b="0" i="1">
                                <a:latin typeface="Cambria Math" panose="02040503050406030204" pitchFamily="18" charset="0"/>
                              </a:rPr>
                              <m:t>𝑐</m:t>
                            </m:r>
                          </m:e>
                          <m:sub>
                            <m:r>
                              <a:rPr lang="es-ES" sz="2400" b="0" i="1" smtClean="0">
                                <a:latin typeface="Cambria Math" panose="02040503050406030204" pitchFamily="18" charset="0"/>
                              </a:rPr>
                              <m:t>𝑗𝑘</m:t>
                            </m:r>
                          </m:sub>
                        </m:sSub>
                      </m:e>
                    </m:nary>
                  </m:oMath>
                </a14:m>
                <a:endParaRPr lang="es-ES" sz="2400"/>
              </a:p>
            </p:txBody>
          </p:sp>
        </mc:Choice>
        <mc:Fallback xmlns="">
          <p:sp>
            <p:nvSpPr>
              <p:cNvPr id="30" name="CuadroTexto 154">
                <a:extLst>
                  <a:ext uri="{FF2B5EF4-FFF2-40B4-BE49-F238E27FC236}">
                    <a16:creationId xmlns:a16="http://schemas.microsoft.com/office/drawing/2014/main" id="{49A7F3F1-1517-4901-8308-7234EEC3D159}"/>
                  </a:ext>
                </a:extLst>
              </p:cNvPr>
              <p:cNvSpPr txBox="1">
                <a:spLocks noRot="1" noChangeAspect="1" noMove="1" noResize="1" noEditPoints="1" noAdjustHandles="1" noChangeArrowheads="1" noChangeShapeType="1" noTextEdit="1"/>
              </p:cNvSpPr>
              <p:nvPr/>
            </p:nvSpPr>
            <p:spPr>
              <a:xfrm>
                <a:off x="4470925" y="6111458"/>
                <a:ext cx="3250117" cy="411459"/>
              </a:xfrm>
              <a:prstGeom prst="rect">
                <a:avLst/>
              </a:prstGeom>
              <a:blipFill>
                <a:blip r:embed="rId5"/>
                <a:stretch>
                  <a:fillRect/>
                </a:stretch>
              </a:blipFill>
              <a:ln>
                <a:solidFill>
                  <a:sysClr val="windowText" lastClr="000000"/>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
        <p:nvSpPr>
          <p:cNvPr id="14" name="Text Box 427">
            <a:extLst>
              <a:ext uri="{FF2B5EF4-FFF2-40B4-BE49-F238E27FC236}">
                <a16:creationId xmlns:a16="http://schemas.microsoft.com/office/drawing/2014/main" id="{0FA34179-A961-4930-A66D-08A7E960482C}"/>
              </a:ext>
            </a:extLst>
          </p:cNvPr>
          <p:cNvSpPr txBox="1">
            <a:spLocks noChangeArrowheads="1"/>
          </p:cNvSpPr>
          <p:nvPr/>
        </p:nvSpPr>
        <p:spPr bwMode="auto">
          <a:xfrm>
            <a:off x="2" y="3301093"/>
            <a:ext cx="12191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lvl="0" indent="0" algn="ctr">
              <a:buFont typeface="Wingdings" panose="05000000000000000000" pitchFamily="2" charset="2"/>
              <a:buChar char="ü"/>
            </a:pPr>
            <a:r>
              <a:rPr lang="es-ES_tradnl" altLang="es-ES" sz="2400" b="0">
                <a:solidFill>
                  <a:srgbClr val="003366"/>
                </a:solidFill>
                <a:latin typeface="Calibri" panose="020F0502020204030204"/>
                <a:sym typeface="Monotype Sorts" pitchFamily="2" charset="2"/>
              </a:rPr>
              <a:t>Tiempo total de carga del producto final </a:t>
            </a:r>
            <a:r>
              <a:rPr lang="es-ES_tradnl" altLang="es-ES" sz="2400" b="0" i="1">
                <a:solidFill>
                  <a:srgbClr val="003366"/>
                </a:solidFill>
                <a:latin typeface="Calibri" panose="020F0502020204030204"/>
                <a:sym typeface="Monotype Sorts" pitchFamily="2" charset="2"/>
              </a:rPr>
              <a:t>j</a:t>
            </a:r>
            <a:r>
              <a:rPr lang="es-ES_tradnl" altLang="es-ES" sz="2400" b="0">
                <a:solidFill>
                  <a:srgbClr val="003366"/>
                </a:solidFill>
                <a:latin typeface="Calibri" panose="020F0502020204030204"/>
                <a:sym typeface="Monotype Sorts" pitchFamily="2" charset="2"/>
              </a:rPr>
              <a:t> (</a:t>
            </a:r>
            <a:r>
              <a:rPr lang="es-ES_tradnl" altLang="es-ES" sz="2400" b="0" i="1">
                <a:solidFill>
                  <a:srgbClr val="003366"/>
                </a:solidFill>
                <a:latin typeface="Calibri" panose="020F0502020204030204"/>
                <a:sym typeface="Monotype Sorts" pitchFamily="2" charset="2"/>
              </a:rPr>
              <a:t>TTc</a:t>
            </a:r>
            <a:r>
              <a:rPr lang="es-ES_tradnl" altLang="es-ES" sz="1600" b="0" i="1">
                <a:solidFill>
                  <a:srgbClr val="003366"/>
                </a:solidFill>
                <a:latin typeface="Calibri" panose="020F0502020204030204"/>
                <a:sym typeface="Monotype Sorts" pitchFamily="2" charset="2"/>
              </a:rPr>
              <a:t>jk</a:t>
            </a:r>
            <a:r>
              <a:rPr lang="es-ES_tradnl" altLang="es-ES" sz="2400" b="0" i="1">
                <a:solidFill>
                  <a:srgbClr val="003366"/>
                </a:solidFill>
                <a:latin typeface="Calibri" panose="020F0502020204030204"/>
                <a:sym typeface="Monotype Sorts" pitchFamily="2" charset="2"/>
              </a:rPr>
              <a:t>)</a:t>
            </a:r>
            <a:endParaRPr lang="es-ES_tradnl" altLang="es-ES" sz="2400" b="0">
              <a:solidFill>
                <a:srgbClr val="003366"/>
              </a:solidFill>
              <a:latin typeface="+mn-lt"/>
            </a:endParaRPr>
          </a:p>
        </p:txBody>
      </p:sp>
      <mc:AlternateContent xmlns:mc="http://schemas.openxmlformats.org/markup-compatibility/2006" xmlns:a14="http://schemas.microsoft.com/office/drawing/2010/main">
        <mc:Choice Requires="a14">
          <p:sp>
            <p:nvSpPr>
              <p:cNvPr id="13" name="CuadroTexto 154">
                <a:extLst>
                  <a:ext uri="{FF2B5EF4-FFF2-40B4-BE49-F238E27FC236}">
                    <a16:creationId xmlns:a16="http://schemas.microsoft.com/office/drawing/2014/main" id="{2B4B230A-F232-4109-A582-DE7411A83698}"/>
                  </a:ext>
                </a:extLst>
              </p:cNvPr>
              <p:cNvSpPr txBox="1"/>
              <p:nvPr/>
            </p:nvSpPr>
            <p:spPr>
              <a:xfrm>
                <a:off x="4470925" y="4779769"/>
                <a:ext cx="3250117" cy="399084"/>
              </a:xfrm>
              <a:prstGeom prst="rect">
                <a:avLst/>
              </a:prstGeom>
              <a:solidFill>
                <a:schemeClr val="accent2"/>
              </a:solidFill>
              <a:ln>
                <a:solidFill>
                  <a:sysClr val="windowText" lastClr="0000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sSub>
                      <m:sSubPr>
                        <m:ctrlPr>
                          <a:rPr lang="es-ES" sz="2400" i="1" smtClean="0">
                            <a:latin typeface="Cambria Math" panose="02040503050406030204" pitchFamily="18" charset="0"/>
                          </a:rPr>
                        </m:ctrlPr>
                      </m:sSubPr>
                      <m:e>
                        <m:r>
                          <a:rPr lang="es-ES" sz="2400" b="0" i="1">
                            <a:latin typeface="Cambria Math" panose="02040503050406030204" pitchFamily="18" charset="0"/>
                          </a:rPr>
                          <m:t>𝑇</m:t>
                        </m:r>
                        <m:r>
                          <a:rPr lang="es-ES" sz="2400" b="0" i="1" smtClean="0">
                            <a:latin typeface="Cambria Math" panose="02040503050406030204" pitchFamily="18" charset="0"/>
                          </a:rPr>
                          <m:t>𝑇</m:t>
                        </m:r>
                        <m:r>
                          <a:rPr lang="es-ES" sz="2400" b="0" i="1">
                            <a:latin typeface="Cambria Math" panose="02040503050406030204" pitchFamily="18" charset="0"/>
                          </a:rPr>
                          <m:t>𝑐</m:t>
                        </m:r>
                      </m:e>
                      <m:sub>
                        <m:r>
                          <a:rPr lang="es-ES" sz="2400" b="0" i="1">
                            <a:latin typeface="Cambria Math" panose="02040503050406030204" pitchFamily="18" charset="0"/>
                          </a:rPr>
                          <m:t>𝑗𝑘</m:t>
                        </m:r>
                      </m:sub>
                    </m:sSub>
                  </m:oMath>
                </a14:m>
                <a:r>
                  <a:rPr lang="es-ES" sz="2400"/>
                  <a:t> = </a:t>
                </a:r>
                <a14:m>
                  <m:oMath xmlns:m="http://schemas.openxmlformats.org/officeDocument/2006/math">
                    <m:nary>
                      <m:naryPr>
                        <m:chr m:val="∑"/>
                        <m:supHide m:val="on"/>
                        <m:ctrlPr>
                          <a:rPr lang="es-ES" sz="2400" i="1">
                            <a:latin typeface="Cambria Math" panose="02040503050406030204" pitchFamily="18" charset="0"/>
                          </a:rPr>
                        </m:ctrlPr>
                      </m:naryPr>
                      <m:sub>
                        <m:r>
                          <m:rPr>
                            <m:brk m:alnAt="7"/>
                          </m:rPr>
                          <a:rPr lang="es-ES" sz="2400" b="0" i="1">
                            <a:latin typeface="Cambria Math" panose="02040503050406030204" pitchFamily="18" charset="0"/>
                          </a:rPr>
                          <m:t>𝑖</m:t>
                        </m:r>
                      </m:sub>
                      <m:sup/>
                      <m:e>
                        <m:sSub>
                          <m:sSubPr>
                            <m:ctrlPr>
                              <a:rPr lang="es-ES" sz="2400" i="1">
                                <a:latin typeface="Cambria Math" panose="02040503050406030204" pitchFamily="18" charset="0"/>
                              </a:rPr>
                            </m:ctrlPr>
                          </m:sSubPr>
                          <m:e>
                            <m:r>
                              <a:rPr lang="es-ES" sz="2400" b="0" i="1">
                                <a:latin typeface="Cambria Math" panose="02040503050406030204" pitchFamily="18" charset="0"/>
                              </a:rPr>
                              <m:t>𝑡𝑐</m:t>
                            </m:r>
                          </m:e>
                          <m:sub>
                            <m:r>
                              <a:rPr lang="es-ES" sz="2400" b="0" i="1">
                                <a:latin typeface="Cambria Math" panose="02040503050406030204" pitchFamily="18" charset="0"/>
                              </a:rPr>
                              <m:t>𝑖</m:t>
                            </m:r>
                          </m:sub>
                        </m:sSub>
                        <m:r>
                          <a:rPr lang="es-ES" sz="2400" b="0" i="0" smtClean="0">
                            <a:latin typeface="Cambria Math" panose="02040503050406030204" pitchFamily="18" charset="0"/>
                          </a:rPr>
                          <m:t> </m:t>
                        </m:r>
                        <m:r>
                          <m:rPr>
                            <m:sty m:val="p"/>
                          </m:rPr>
                          <a:rPr lang="es-ES" sz="2400" b="0" i="0" smtClean="0">
                            <a:latin typeface="Cambria Math" panose="02040503050406030204" pitchFamily="18" charset="0"/>
                          </a:rPr>
                          <m:t>x</m:t>
                        </m:r>
                        <m:r>
                          <a:rPr lang="es-ES" sz="2400" b="0" i="1">
                            <a:latin typeface="Cambria Math" panose="02040503050406030204" pitchFamily="18" charset="0"/>
                          </a:rPr>
                          <m:t> </m:t>
                        </m:r>
                        <m:sSub>
                          <m:sSubPr>
                            <m:ctrlPr>
                              <a:rPr lang="es-ES" sz="2400" b="0" i="1">
                                <a:latin typeface="Cambria Math" panose="02040503050406030204" pitchFamily="18" charset="0"/>
                              </a:rPr>
                            </m:ctrlPr>
                          </m:sSubPr>
                          <m:e>
                            <m:r>
                              <a:rPr lang="es-ES" sz="2400" b="0" i="1">
                                <a:latin typeface="Cambria Math" panose="02040503050406030204" pitchFamily="18" charset="0"/>
                              </a:rPr>
                              <m:t>𝑢𝑎𝑝</m:t>
                            </m:r>
                          </m:e>
                          <m:sub>
                            <m:r>
                              <a:rPr lang="es-ES" sz="2400" b="0" i="1">
                                <a:latin typeface="Cambria Math" panose="02040503050406030204" pitchFamily="18" charset="0"/>
                              </a:rPr>
                              <m:t>𝑖</m:t>
                            </m:r>
                          </m:sub>
                        </m:sSub>
                      </m:e>
                    </m:nary>
                  </m:oMath>
                </a14:m>
                <a:endParaRPr lang="es-ES" sz="2400"/>
              </a:p>
            </p:txBody>
          </p:sp>
        </mc:Choice>
        <mc:Fallback xmlns="">
          <p:sp>
            <p:nvSpPr>
              <p:cNvPr id="13" name="CuadroTexto 154">
                <a:extLst>
                  <a:ext uri="{FF2B5EF4-FFF2-40B4-BE49-F238E27FC236}">
                    <a16:creationId xmlns:a16="http://schemas.microsoft.com/office/drawing/2014/main" id="{2B4B230A-F232-4109-A582-DE7411A83698}"/>
                  </a:ext>
                </a:extLst>
              </p:cNvPr>
              <p:cNvSpPr txBox="1">
                <a:spLocks noRot="1" noChangeAspect="1" noMove="1" noResize="1" noEditPoints="1" noAdjustHandles="1" noChangeArrowheads="1" noChangeShapeType="1" noTextEdit="1"/>
              </p:cNvSpPr>
              <p:nvPr/>
            </p:nvSpPr>
            <p:spPr>
              <a:xfrm>
                <a:off x="4470925" y="4779769"/>
                <a:ext cx="3250117" cy="399084"/>
              </a:xfrm>
              <a:prstGeom prst="rect">
                <a:avLst/>
              </a:prstGeom>
              <a:blipFill>
                <a:blip r:embed="rId6"/>
                <a:stretch>
                  <a:fillRect/>
                </a:stretch>
              </a:blipFill>
              <a:ln>
                <a:solidFill>
                  <a:sysClr val="windowText" lastClr="000000"/>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Tree>
    <p:extLst>
      <p:ext uri="{BB962C8B-B14F-4D97-AF65-F5344CB8AC3E}">
        <p14:creationId xmlns:p14="http://schemas.microsoft.com/office/powerpoint/2010/main" val="360468689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24" name="3 Rectángulo">
            <a:extLst>
              <a:ext uri="{FF2B5EF4-FFF2-40B4-BE49-F238E27FC236}">
                <a16:creationId xmlns:a16="http://schemas.microsoft.com/office/drawing/2014/main" id="{7DEA7BBE-4E38-4F0B-8C6E-67872A78C3AD}"/>
              </a:ext>
            </a:extLst>
          </p:cNvPr>
          <p:cNvSpPr>
            <a:spLocks noChangeArrowheads="1"/>
          </p:cNvSpPr>
          <p:nvPr/>
        </p:nvSpPr>
        <p:spPr bwMode="auto">
          <a:xfrm>
            <a:off x="-7" y="777788"/>
            <a:ext cx="121919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Finalmente, el producto de los tiempos de carga total por los lotes contenidos en el </a:t>
            </a:r>
            <a:r>
              <a:rPr lang="es-ES" altLang="es-ES" sz="2400" b="0" i="1">
                <a:latin typeface="+mn-lt"/>
                <a:ea typeface="Calibri" panose="020F0502020204030204" pitchFamily="34" charset="0"/>
                <a:cs typeface="Calibri" panose="020F0502020204030204" pitchFamily="34" charset="0"/>
              </a:rPr>
              <a:t>PMP propuesto</a:t>
            </a:r>
            <a:r>
              <a:rPr lang="es-ES" altLang="es-ES" sz="2400" b="0">
                <a:latin typeface="+mn-lt"/>
                <a:ea typeface="Calibri" panose="020F0502020204030204" pitchFamily="34" charset="0"/>
                <a:cs typeface="Calibri" panose="020F0502020204030204" pitchFamily="34" charset="0"/>
              </a:rPr>
              <a:t> proporcionará la carga necesaria por CT y período que requiere la elaboración del plan aproximado de carga (PAC), el cual habrá de compararse con la capacidad disponible por período.</a:t>
            </a:r>
          </a:p>
        </p:txBody>
      </p:sp>
      <p:graphicFrame>
        <p:nvGraphicFramePr>
          <p:cNvPr id="5" name="Objeto 4">
            <a:extLst>
              <a:ext uri="{FF2B5EF4-FFF2-40B4-BE49-F238E27FC236}">
                <a16:creationId xmlns:a16="http://schemas.microsoft.com/office/drawing/2014/main" id="{713A9974-EC38-4D17-84F9-7B244E4C5EF1}"/>
              </a:ext>
            </a:extLst>
          </p:cNvPr>
          <p:cNvGraphicFramePr>
            <a:graphicFrameLocks noChangeAspect="1"/>
          </p:cNvGraphicFramePr>
          <p:nvPr>
            <p:extLst>
              <p:ext uri="{D42A27DB-BD31-4B8C-83A1-F6EECF244321}">
                <p14:modId xmlns:p14="http://schemas.microsoft.com/office/powerpoint/2010/main" val="3705535695"/>
              </p:ext>
            </p:extLst>
          </p:nvPr>
        </p:nvGraphicFramePr>
        <p:xfrm>
          <a:off x="695992" y="2292937"/>
          <a:ext cx="10800000" cy="3419775"/>
        </p:xfrm>
        <a:graphic>
          <a:graphicData uri="http://schemas.openxmlformats.org/presentationml/2006/ole">
            <mc:AlternateContent xmlns:mc="http://schemas.openxmlformats.org/markup-compatibility/2006">
              <mc:Choice xmlns:v="urn:schemas-microsoft-com:vml" Requires="v">
                <p:oleObj name="Worksheet" r:id="rId4" imgW="7610388" imgH="2409847" progId="Excel.Sheet.12">
                  <p:embed/>
                </p:oleObj>
              </mc:Choice>
              <mc:Fallback>
                <p:oleObj name="Worksheet" r:id="rId4" imgW="7610388" imgH="2409847" progId="Excel.Sheet.12">
                  <p:embed/>
                  <p:pic>
                    <p:nvPicPr>
                      <p:cNvPr id="5" name="Objeto 4">
                        <a:extLst>
                          <a:ext uri="{FF2B5EF4-FFF2-40B4-BE49-F238E27FC236}">
                            <a16:creationId xmlns:a16="http://schemas.microsoft.com/office/drawing/2014/main" id="{713A9974-EC38-4D17-84F9-7B244E4C5EF1}"/>
                          </a:ext>
                        </a:extLst>
                      </p:cNvPr>
                      <p:cNvPicPr/>
                      <p:nvPr/>
                    </p:nvPicPr>
                    <p:blipFill>
                      <a:blip r:embed="rId5"/>
                      <a:stretch>
                        <a:fillRect/>
                      </a:stretch>
                    </p:blipFill>
                    <p:spPr>
                      <a:xfrm>
                        <a:off x="695992" y="2292937"/>
                        <a:ext cx="10800000" cy="3419775"/>
                      </a:xfrm>
                      <a:prstGeom prst="rect">
                        <a:avLst/>
                      </a:prstGeom>
                    </p:spPr>
                  </p:pic>
                </p:oleObj>
              </mc:Fallback>
            </mc:AlternateContent>
          </a:graphicData>
        </a:graphic>
      </p:graphicFrame>
      <p:sp>
        <p:nvSpPr>
          <p:cNvPr id="9" name="Rectángulo 8">
            <a:extLst>
              <a:ext uri="{FF2B5EF4-FFF2-40B4-BE49-F238E27FC236}">
                <a16:creationId xmlns:a16="http://schemas.microsoft.com/office/drawing/2014/main" id="{99080BBC-676D-4959-9706-2F206C739A14}"/>
              </a:ext>
            </a:extLst>
          </p:cNvPr>
          <p:cNvSpPr/>
          <p:nvPr/>
        </p:nvSpPr>
        <p:spPr>
          <a:xfrm>
            <a:off x="1056447" y="6024780"/>
            <a:ext cx="10079090" cy="646331"/>
          </a:xfrm>
          <a:prstGeom prst="rect">
            <a:avLst/>
          </a:prstGeom>
          <a:ln>
            <a:solidFill>
              <a:schemeClr val="tx1"/>
            </a:solidFill>
            <a:prstDash val="lgDash"/>
          </a:ln>
        </p:spPr>
        <p:txBody>
          <a:bodyPr wrap="square">
            <a:spAutoFit/>
          </a:bodyPr>
          <a:lstStyle/>
          <a:p>
            <a:pPr algn="just"/>
            <a:r>
              <a:rPr lang="es-ES" i="1"/>
              <a:t>Nota</a:t>
            </a:r>
            <a:r>
              <a:rPr lang="es-ES"/>
              <a:t>: Se va a trabajar bajo el supuesto de que la capacidad disponible (CD) que compararemos con el plan aproximado de carga (PAC) solo tendrá en cuenta las horas regulares disponibles.</a:t>
            </a:r>
          </a:p>
        </p:txBody>
      </p:sp>
    </p:spTree>
    <p:extLst>
      <p:ext uri="{BB962C8B-B14F-4D97-AF65-F5344CB8AC3E}">
        <p14:creationId xmlns:p14="http://schemas.microsoft.com/office/powerpoint/2010/main" val="131463063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graphicFrame>
        <p:nvGraphicFramePr>
          <p:cNvPr id="2" name="Tabla 2">
            <a:extLst>
              <a:ext uri="{FF2B5EF4-FFF2-40B4-BE49-F238E27FC236}">
                <a16:creationId xmlns:a16="http://schemas.microsoft.com/office/drawing/2014/main" id="{52E482CE-9C23-4A7E-BD30-B9700226302E}"/>
              </a:ext>
            </a:extLst>
          </p:cNvPr>
          <p:cNvGraphicFramePr>
            <a:graphicFrameLocks noGrp="1"/>
          </p:cNvGraphicFramePr>
          <p:nvPr>
            <p:extLst>
              <p:ext uri="{D42A27DB-BD31-4B8C-83A1-F6EECF244321}">
                <p14:modId xmlns:p14="http://schemas.microsoft.com/office/powerpoint/2010/main" val="842751014"/>
              </p:ext>
            </p:extLst>
          </p:nvPr>
        </p:nvGraphicFramePr>
        <p:xfrm>
          <a:off x="77371" y="1115388"/>
          <a:ext cx="12037256" cy="51206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6018628">
                  <a:extLst>
                    <a:ext uri="{9D8B030D-6E8A-4147-A177-3AD203B41FA5}">
                      <a16:colId xmlns:a16="http://schemas.microsoft.com/office/drawing/2014/main" val="643914648"/>
                    </a:ext>
                  </a:extLst>
                </a:gridCol>
                <a:gridCol w="6018628">
                  <a:extLst>
                    <a:ext uri="{9D8B030D-6E8A-4147-A177-3AD203B41FA5}">
                      <a16:colId xmlns:a16="http://schemas.microsoft.com/office/drawing/2014/main" val="426374446"/>
                    </a:ext>
                  </a:extLst>
                </a:gridCol>
              </a:tblGrid>
              <a:tr h="370840">
                <a:tc>
                  <a:txBody>
                    <a:bodyPr/>
                    <a:lstStyle/>
                    <a:p>
                      <a:pPr algn="ctr"/>
                      <a:r>
                        <a:rPr lang="es-ES" sz="2400">
                          <a:solidFill>
                            <a:schemeClr val="tx1"/>
                          </a:solidFill>
                        </a:rPr>
                        <a:t>VENTAJAS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ES" sz="2400">
                          <a:solidFill>
                            <a:schemeClr val="tx1"/>
                          </a:solidFill>
                        </a:rPr>
                        <a:t>INCONVENIENTES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30395136"/>
                  </a:ext>
                </a:extLst>
              </a:tr>
              <a:tr h="370840">
                <a:tc>
                  <a:txBody>
                    <a:bodyPr/>
                    <a:lstStyle/>
                    <a:p>
                      <a:pPr marL="342900" indent="-342900" algn="just">
                        <a:buFont typeface="Arial" panose="020B0604020202020204" pitchFamily="34" charset="0"/>
                        <a:buChar char="•"/>
                      </a:pPr>
                      <a:r>
                        <a:rPr lang="es-ES" sz="2000"/>
                        <a:t>Son fáciles de elaborar y, una vez concluidas, pueden ser aplicadas a diferentes PMP sin que sea necesario actualizarlas hasta que cambie alguna de las informaciones técnicas de las que parten.</a:t>
                      </a:r>
                    </a:p>
                    <a:p>
                      <a:pPr marL="342900" indent="-342900" algn="just">
                        <a:buFont typeface="Arial" panose="020B0604020202020204" pitchFamily="34" charset="0"/>
                        <a:buChar char="•"/>
                      </a:pPr>
                      <a:r>
                        <a:rPr lang="es-ES" sz="2000"/>
                        <a:t>Requieren poco tiempo de computación.</a:t>
                      </a:r>
                    </a:p>
                    <a:p>
                      <a:pPr marL="342900" indent="-342900" algn="just">
                        <a:buFont typeface="Arial" panose="020B0604020202020204" pitchFamily="34" charset="0"/>
                        <a:buChar char="•"/>
                      </a:pPr>
                      <a:r>
                        <a:rPr lang="es-ES" sz="2000"/>
                        <a:t>Permiten una conexión muy clara de la carga de los centros de trabajo con los pedidos que la generan, lo que facilita la elaboración de plantes alternativos y la reprogramación.</a:t>
                      </a:r>
                    </a:p>
                    <a:p>
                      <a:pPr marL="342900" indent="-342900" algn="just">
                        <a:buFont typeface="Arial" panose="020B0604020202020204" pitchFamily="34" charset="0"/>
                        <a:buChar char="•"/>
                      </a:pPr>
                      <a:r>
                        <a:rPr lang="es-ES" sz="2000"/>
                        <a:t>Dan una información que suele ser suficientemente completa para este nivel de planificación si se interpretan correctamente los resultados.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just">
                        <a:buFont typeface="Arial" panose="020B0604020202020204" pitchFamily="34" charset="0"/>
                        <a:buChar char="•"/>
                      </a:pPr>
                      <a:r>
                        <a:rPr lang="es-ES" sz="2000"/>
                        <a:t>No consideran la carga que generan los pedidos en curso de productos finales.</a:t>
                      </a:r>
                    </a:p>
                    <a:p>
                      <a:pPr marL="342900" indent="-342900" algn="just">
                        <a:buFont typeface="Arial" panose="020B0604020202020204" pitchFamily="34" charset="0"/>
                        <a:buChar char="•"/>
                      </a:pPr>
                      <a:r>
                        <a:rPr lang="es-ES" sz="2000"/>
                        <a:t>No tienen en cuenta las disponibilidades y pedidos en curso de componentes, dado que no se incluyen en el PMP.</a:t>
                      </a:r>
                    </a:p>
                    <a:p>
                      <a:pPr marL="342900" indent="-342900" algn="just">
                        <a:buFont typeface="Arial" panose="020B0604020202020204" pitchFamily="34" charset="0"/>
                        <a:buChar char="•"/>
                      </a:pPr>
                      <a:r>
                        <a:rPr lang="es-ES" sz="2000"/>
                        <a:t>No consideran la distribución temporal de las cargas, esto es, su reparto a lo largo del tiempo de suministro del producto final y de sus componentes.</a:t>
                      </a:r>
                    </a:p>
                    <a:p>
                      <a:pPr marL="342900" indent="-342900" algn="just">
                        <a:buFont typeface="Arial" panose="020B0604020202020204" pitchFamily="34" charset="0"/>
                        <a:buChar char="•"/>
                      </a:pPr>
                      <a:r>
                        <a:rPr lang="es-ES" sz="2000"/>
                        <a:t>No tienen en cuenta el dimensionado de los lotes de los componentes, pudiendo ocurrir que los necesarios para varios pedidos de los productos finales se reúnan más tarde en uno solo de componentes o que se emitan varios de componentes para un solo pedido de producto final (variando la periodificación de las cargas).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633"/>
                  </a:ext>
                </a:extLst>
              </a:tr>
            </a:tbl>
          </a:graphicData>
        </a:graphic>
      </p:graphicFrame>
      <p:sp>
        <p:nvSpPr>
          <p:cNvPr id="31" name="CuadroTexto 30">
            <a:extLst>
              <a:ext uri="{FF2B5EF4-FFF2-40B4-BE49-F238E27FC236}">
                <a16:creationId xmlns:a16="http://schemas.microsoft.com/office/drawing/2014/main" id="{330E41E3-E3B9-4BE2-A875-9D52058E5FDF}"/>
              </a:ext>
            </a:extLst>
          </p:cNvPr>
          <p:cNvSpPr txBox="1"/>
          <p:nvPr/>
        </p:nvSpPr>
        <p:spPr>
          <a:xfrm>
            <a:off x="2505275" y="654501"/>
            <a:ext cx="7181453" cy="430887"/>
          </a:xfrm>
          <a:prstGeom prst="rect">
            <a:avLst/>
          </a:prstGeom>
          <a:noFill/>
        </p:spPr>
        <p:txBody>
          <a:bodyPr wrap="none" rtlCol="0">
            <a:spAutoFit/>
          </a:bodyPr>
          <a:lstStyle/>
          <a:p>
            <a:pPr algn="ctr"/>
            <a:r>
              <a:rPr lang="es-ES" sz="2200" b="1" i="1"/>
              <a:t>VENTAJAS E INCONVENIENTES DE LAS LISTAS DE CAPACIDAD</a:t>
            </a:r>
          </a:p>
        </p:txBody>
      </p:sp>
    </p:spTree>
    <p:extLst>
      <p:ext uri="{BB962C8B-B14F-4D97-AF65-F5344CB8AC3E}">
        <p14:creationId xmlns:p14="http://schemas.microsoft.com/office/powerpoint/2010/main" val="337835424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grpSp>
        <p:nvGrpSpPr>
          <p:cNvPr id="7" name="Grupo 6">
            <a:extLst>
              <a:ext uri="{FF2B5EF4-FFF2-40B4-BE49-F238E27FC236}">
                <a16:creationId xmlns:a16="http://schemas.microsoft.com/office/drawing/2014/main" id="{6A49E70B-49A7-4306-8175-75AEB363EA2A}"/>
              </a:ext>
            </a:extLst>
          </p:cNvPr>
          <p:cNvGrpSpPr/>
          <p:nvPr/>
        </p:nvGrpSpPr>
        <p:grpSpPr>
          <a:xfrm>
            <a:off x="165548" y="287603"/>
            <a:ext cx="2503475" cy="914400"/>
            <a:chOff x="4217964" y="760727"/>
            <a:chExt cx="2190136" cy="914400"/>
          </a:xfrm>
          <a:effectLst>
            <a:outerShdw blurRad="50800" dist="38100" dir="2700000" algn="tl" rotWithShape="0">
              <a:prstClr val="black">
                <a:alpha val="40000"/>
              </a:prstClr>
            </a:outerShdw>
          </a:effectLst>
        </p:grpSpPr>
        <p:pic>
          <p:nvPicPr>
            <p:cNvPr id="8" name="Gráfico 7" descr="Pizarra">
              <a:extLst>
                <a:ext uri="{FF2B5EF4-FFF2-40B4-BE49-F238E27FC236}">
                  <a16:creationId xmlns:a16="http://schemas.microsoft.com/office/drawing/2014/main" id="{0F4D23F3-0363-48E5-A751-CACD8F7411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9" name="Text Box 53">
              <a:extLst>
                <a:ext uri="{FF2B5EF4-FFF2-40B4-BE49-F238E27FC236}">
                  <a16:creationId xmlns:a16="http://schemas.microsoft.com/office/drawing/2014/main" id="{05FC0DB5-50FC-4A34-B1BB-87A715690866}"/>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4.3</a:t>
              </a:r>
            </a:p>
          </p:txBody>
        </p:sp>
      </p:grpSp>
      <p:sp>
        <p:nvSpPr>
          <p:cNvPr id="10" name="CuadroTexto 9">
            <a:extLst>
              <a:ext uri="{FF2B5EF4-FFF2-40B4-BE49-F238E27FC236}">
                <a16:creationId xmlns:a16="http://schemas.microsoft.com/office/drawing/2014/main" id="{B874C532-2108-4C3C-ADB6-CB8134ABE537}"/>
              </a:ext>
            </a:extLst>
          </p:cNvPr>
          <p:cNvSpPr txBox="1"/>
          <p:nvPr/>
        </p:nvSpPr>
        <p:spPr>
          <a:xfrm>
            <a:off x="2669023" y="505923"/>
            <a:ext cx="9372207" cy="461665"/>
          </a:xfrm>
          <a:prstGeom prst="rect">
            <a:avLst/>
          </a:prstGeom>
          <a:noFill/>
        </p:spPr>
        <p:txBody>
          <a:bodyPr wrap="square" rtlCol="0">
            <a:spAutoFit/>
          </a:bodyPr>
          <a:lstStyle/>
          <a:p>
            <a:pPr algn="ctr"/>
            <a:r>
              <a:rPr lang="es-ES" sz="2400" b="1"/>
              <a:t>COMPROBACIÓN DE LA VIABILIDAD DEL PMP CON LISTAS DE CAPACIDAD</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1009216"/>
            <a:ext cx="1219199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La empresa INGEMA se dedica a la fabricación de muebles de madera. Por lo que respecta a su familia de productos FS, esta se compone de tres productos: MS, BS y SS. De acuerdo con los datos que se suministran a continuación, determine: los tiempos totales de carga del producto MS empleando las listas de capacidad, el número de unidades necesarias del componente V para producir 100 unidades de MS, el plan aproximado de carga para el centro de trabajo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y compare dicho plan con las disponibilidades de capacidad. Para ello, tenga en cuenta que la capacidad disponible semanal en jornada regular del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es de 250 h.e.</a:t>
            </a:r>
          </a:p>
        </p:txBody>
      </p:sp>
      <p:pic>
        <p:nvPicPr>
          <p:cNvPr id="12" name="Imagen 11">
            <a:extLst>
              <a:ext uri="{FF2B5EF4-FFF2-40B4-BE49-F238E27FC236}">
                <a16:creationId xmlns:a16="http://schemas.microsoft.com/office/drawing/2014/main" id="{EA0DBD72-5668-42E9-93BC-B6C903883EC9}"/>
              </a:ext>
            </a:extLst>
          </p:cNvPr>
          <p:cNvPicPr>
            <a:picLocks noChangeAspect="1"/>
          </p:cNvPicPr>
          <p:nvPr/>
        </p:nvPicPr>
        <p:blipFill>
          <a:blip r:embed="rId6"/>
          <a:stretch>
            <a:fillRect/>
          </a:stretch>
        </p:blipFill>
        <p:spPr>
          <a:xfrm>
            <a:off x="1534770" y="4045871"/>
            <a:ext cx="9572625" cy="2689989"/>
          </a:xfrm>
          <a:prstGeom prst="rect">
            <a:avLst/>
          </a:prstGeom>
        </p:spPr>
      </p:pic>
      <p:sp>
        <p:nvSpPr>
          <p:cNvPr id="3" name="CuadroTexto 2">
            <a:extLst>
              <a:ext uri="{FF2B5EF4-FFF2-40B4-BE49-F238E27FC236}">
                <a16:creationId xmlns:a16="http://schemas.microsoft.com/office/drawing/2014/main" id="{20541F98-590D-4BAF-9115-DD5611D28C21}"/>
              </a:ext>
            </a:extLst>
          </p:cNvPr>
          <p:cNvSpPr txBox="1"/>
          <p:nvPr/>
        </p:nvSpPr>
        <p:spPr>
          <a:xfrm>
            <a:off x="3817032" y="3657489"/>
            <a:ext cx="5008099" cy="369332"/>
          </a:xfrm>
          <a:prstGeom prst="rect">
            <a:avLst/>
          </a:prstGeom>
          <a:noFill/>
        </p:spPr>
        <p:txBody>
          <a:bodyPr wrap="square" rtlCol="0">
            <a:spAutoFit/>
          </a:bodyPr>
          <a:lstStyle/>
          <a:p>
            <a:r>
              <a:rPr lang="es-ES" i="1"/>
              <a:t>Rutas de fabricación de MS y sus componentes</a:t>
            </a:r>
          </a:p>
        </p:txBody>
      </p:sp>
    </p:spTree>
    <p:extLst>
      <p:ext uri="{BB962C8B-B14F-4D97-AF65-F5344CB8AC3E}">
        <p14:creationId xmlns:p14="http://schemas.microsoft.com/office/powerpoint/2010/main" val="38158704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623049"/>
            <a:ext cx="12191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Por su parte, en la siguiente tabla se recoge el tiempo de carga y el factor de aprovechamiento de cada una de las operaciones que intervienen en la elaboración del producto MS.</a:t>
            </a:r>
          </a:p>
        </p:txBody>
      </p:sp>
      <p:sp>
        <p:nvSpPr>
          <p:cNvPr id="13" name="CuadroTexto 12">
            <a:extLst>
              <a:ext uri="{FF2B5EF4-FFF2-40B4-BE49-F238E27FC236}">
                <a16:creationId xmlns:a16="http://schemas.microsoft.com/office/drawing/2014/main" id="{D45ED9F7-4064-40A3-B4CA-3B3FFF895B66}"/>
              </a:ext>
            </a:extLst>
          </p:cNvPr>
          <p:cNvSpPr txBox="1"/>
          <p:nvPr/>
        </p:nvSpPr>
        <p:spPr>
          <a:xfrm>
            <a:off x="1418248" y="1393414"/>
            <a:ext cx="9355485" cy="369332"/>
          </a:xfrm>
          <a:prstGeom prst="rect">
            <a:avLst/>
          </a:prstGeom>
          <a:noFill/>
        </p:spPr>
        <p:txBody>
          <a:bodyPr wrap="square" rtlCol="0">
            <a:spAutoFit/>
          </a:bodyPr>
          <a:lstStyle/>
          <a:p>
            <a:pPr algn="ctr"/>
            <a:r>
              <a:rPr lang="es-ES" i="1"/>
              <a:t>Tiempo de carga y factor de aprovechamiento de las operaciones en la ruta de MS</a:t>
            </a:r>
          </a:p>
        </p:txBody>
      </p:sp>
      <p:graphicFrame>
        <p:nvGraphicFramePr>
          <p:cNvPr id="5" name="Objeto 4">
            <a:extLst>
              <a:ext uri="{FF2B5EF4-FFF2-40B4-BE49-F238E27FC236}">
                <a16:creationId xmlns:a16="http://schemas.microsoft.com/office/drawing/2014/main" id="{A935A6AB-0284-4143-B25A-5B41036FF34D}"/>
              </a:ext>
            </a:extLst>
          </p:cNvPr>
          <p:cNvGraphicFramePr>
            <a:graphicFrameLocks noChangeAspect="1"/>
          </p:cNvGraphicFramePr>
          <p:nvPr>
            <p:extLst>
              <p:ext uri="{D42A27DB-BD31-4B8C-83A1-F6EECF244321}">
                <p14:modId xmlns:p14="http://schemas.microsoft.com/office/powerpoint/2010/main" val="841148864"/>
              </p:ext>
            </p:extLst>
          </p:nvPr>
        </p:nvGraphicFramePr>
        <p:xfrm>
          <a:off x="1685540" y="1744316"/>
          <a:ext cx="8820919" cy="839432"/>
        </p:xfrm>
        <a:graphic>
          <a:graphicData uri="http://schemas.openxmlformats.org/presentationml/2006/ole">
            <mc:AlternateContent xmlns:mc="http://schemas.openxmlformats.org/markup-compatibility/2006">
              <mc:Choice xmlns:v="urn:schemas-microsoft-com:vml" Requires="v">
                <p:oleObj name="Worksheet" r:id="rId4" imgW="6105406" imgH="581047" progId="Excel.Sheet.12">
                  <p:embed/>
                </p:oleObj>
              </mc:Choice>
              <mc:Fallback>
                <p:oleObj name="Worksheet" r:id="rId4" imgW="6105406" imgH="581047" progId="Excel.Sheet.12">
                  <p:embed/>
                  <p:pic>
                    <p:nvPicPr>
                      <p:cNvPr id="5" name="Objeto 4">
                        <a:extLst>
                          <a:ext uri="{FF2B5EF4-FFF2-40B4-BE49-F238E27FC236}">
                            <a16:creationId xmlns:a16="http://schemas.microsoft.com/office/drawing/2014/main" id="{A935A6AB-0284-4143-B25A-5B41036FF34D}"/>
                          </a:ext>
                        </a:extLst>
                      </p:cNvPr>
                      <p:cNvPicPr/>
                      <p:nvPr/>
                    </p:nvPicPr>
                    <p:blipFill>
                      <a:blip r:embed="rId5"/>
                      <a:stretch>
                        <a:fillRect/>
                      </a:stretch>
                    </p:blipFill>
                    <p:spPr>
                      <a:xfrm>
                        <a:off x="1685540" y="1744316"/>
                        <a:ext cx="8820919" cy="839432"/>
                      </a:xfrm>
                      <a:prstGeom prst="rect">
                        <a:avLst/>
                      </a:prstGeom>
                    </p:spPr>
                  </p:pic>
                </p:oleObj>
              </mc:Fallback>
            </mc:AlternateContent>
          </a:graphicData>
        </a:graphic>
      </p:graphicFrame>
      <p:sp>
        <p:nvSpPr>
          <p:cNvPr id="15" name="3 Rectángulo">
            <a:extLst>
              <a:ext uri="{FF2B5EF4-FFF2-40B4-BE49-F238E27FC236}">
                <a16:creationId xmlns:a16="http://schemas.microsoft.com/office/drawing/2014/main" id="{FF975C50-587B-44B7-B360-3CBCF5271382}"/>
              </a:ext>
            </a:extLst>
          </p:cNvPr>
          <p:cNvSpPr>
            <a:spLocks noChangeArrowheads="1"/>
          </p:cNvSpPr>
          <p:nvPr/>
        </p:nvSpPr>
        <p:spPr bwMode="auto">
          <a:xfrm>
            <a:off x="1" y="2895329"/>
            <a:ext cx="121919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A continuación, se muestran los tiempos totales de carga unitarios por centros de trabajo de los productos BS y SS.</a:t>
            </a:r>
          </a:p>
        </p:txBody>
      </p:sp>
      <p:graphicFrame>
        <p:nvGraphicFramePr>
          <p:cNvPr id="14" name="Objeto 13">
            <a:extLst>
              <a:ext uri="{FF2B5EF4-FFF2-40B4-BE49-F238E27FC236}">
                <a16:creationId xmlns:a16="http://schemas.microsoft.com/office/drawing/2014/main" id="{39A2C42D-2A9C-428E-917A-4407A2A80CCE}"/>
              </a:ext>
            </a:extLst>
          </p:cNvPr>
          <p:cNvGraphicFramePr>
            <a:graphicFrameLocks noChangeAspect="1"/>
          </p:cNvGraphicFramePr>
          <p:nvPr>
            <p:extLst>
              <p:ext uri="{D42A27DB-BD31-4B8C-83A1-F6EECF244321}">
                <p14:modId xmlns:p14="http://schemas.microsoft.com/office/powerpoint/2010/main" val="2384315041"/>
              </p:ext>
            </p:extLst>
          </p:nvPr>
        </p:nvGraphicFramePr>
        <p:xfrm>
          <a:off x="3909524" y="3739315"/>
          <a:ext cx="4372951" cy="830997"/>
        </p:xfrm>
        <a:graphic>
          <a:graphicData uri="http://schemas.openxmlformats.org/presentationml/2006/ole">
            <mc:AlternateContent xmlns:mc="http://schemas.openxmlformats.org/markup-compatibility/2006">
              <mc:Choice xmlns:v="urn:schemas-microsoft-com:vml" Requires="v">
                <p:oleObj name="Worksheet" r:id="rId6" imgW="3057620" imgH="581047" progId="Excel.Sheet.12">
                  <p:embed/>
                </p:oleObj>
              </mc:Choice>
              <mc:Fallback>
                <p:oleObj name="Worksheet" r:id="rId6" imgW="3057620" imgH="581047" progId="Excel.Sheet.12">
                  <p:embed/>
                  <p:pic>
                    <p:nvPicPr>
                      <p:cNvPr id="14" name="Objeto 13">
                        <a:extLst>
                          <a:ext uri="{FF2B5EF4-FFF2-40B4-BE49-F238E27FC236}">
                            <a16:creationId xmlns:a16="http://schemas.microsoft.com/office/drawing/2014/main" id="{39A2C42D-2A9C-428E-917A-4407A2A80CCE}"/>
                          </a:ext>
                        </a:extLst>
                      </p:cNvPr>
                      <p:cNvPicPr/>
                      <p:nvPr/>
                    </p:nvPicPr>
                    <p:blipFill>
                      <a:blip r:embed="rId7"/>
                      <a:stretch>
                        <a:fillRect/>
                      </a:stretch>
                    </p:blipFill>
                    <p:spPr>
                      <a:xfrm>
                        <a:off x="3909524" y="3739315"/>
                        <a:ext cx="4372951" cy="830997"/>
                      </a:xfrm>
                      <a:prstGeom prst="rect">
                        <a:avLst/>
                      </a:prstGeom>
                    </p:spPr>
                  </p:pic>
                </p:oleObj>
              </mc:Fallback>
            </mc:AlternateContent>
          </a:graphicData>
        </a:graphic>
      </p:graphicFrame>
      <p:sp>
        <p:nvSpPr>
          <p:cNvPr id="18" name="CuadroTexto 17">
            <a:extLst>
              <a:ext uri="{FF2B5EF4-FFF2-40B4-BE49-F238E27FC236}">
                <a16:creationId xmlns:a16="http://schemas.microsoft.com/office/drawing/2014/main" id="{3E152822-191C-4F19-B421-A266EA17B40B}"/>
              </a:ext>
            </a:extLst>
          </p:cNvPr>
          <p:cNvSpPr txBox="1"/>
          <p:nvPr/>
        </p:nvSpPr>
        <p:spPr>
          <a:xfrm>
            <a:off x="1418248" y="3416549"/>
            <a:ext cx="9355485" cy="369332"/>
          </a:xfrm>
          <a:prstGeom prst="rect">
            <a:avLst/>
          </a:prstGeom>
          <a:noFill/>
        </p:spPr>
        <p:txBody>
          <a:bodyPr wrap="square" rtlCol="0">
            <a:spAutoFit/>
          </a:bodyPr>
          <a:lstStyle/>
          <a:p>
            <a:pPr algn="ctr"/>
            <a:r>
              <a:rPr lang="es-ES" i="1"/>
              <a:t>Tiempos totales de carga de BS y SS en h.e.</a:t>
            </a:r>
          </a:p>
        </p:txBody>
      </p:sp>
      <p:sp>
        <p:nvSpPr>
          <p:cNvPr id="19" name="3 Rectángulo">
            <a:extLst>
              <a:ext uri="{FF2B5EF4-FFF2-40B4-BE49-F238E27FC236}">
                <a16:creationId xmlns:a16="http://schemas.microsoft.com/office/drawing/2014/main" id="{437B4D12-09B0-4EA8-888D-51E6EEAD6EF3}"/>
              </a:ext>
            </a:extLst>
          </p:cNvPr>
          <p:cNvSpPr>
            <a:spLocks noChangeArrowheads="1"/>
          </p:cNvSpPr>
          <p:nvPr/>
        </p:nvSpPr>
        <p:spPr bwMode="auto">
          <a:xfrm>
            <a:off x="-10" y="4725029"/>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Finalmente se presenta el </a:t>
            </a:r>
            <a:r>
              <a:rPr lang="es-ES" altLang="es-ES" sz="2400" b="0" i="1">
                <a:latin typeface="+mn-lt"/>
                <a:ea typeface="Calibri" panose="020F0502020204030204" pitchFamily="34" charset="0"/>
                <a:cs typeface="Calibri" panose="020F0502020204030204" pitchFamily="34" charset="0"/>
              </a:rPr>
              <a:t>PMP propuesto </a:t>
            </a:r>
            <a:r>
              <a:rPr lang="es-ES" altLang="es-ES" sz="2400" b="0">
                <a:latin typeface="+mn-lt"/>
                <a:ea typeface="Calibri" panose="020F0502020204030204" pitchFamily="34" charset="0"/>
                <a:cs typeface="Calibri" panose="020F0502020204030204" pitchFamily="34" charset="0"/>
              </a:rPr>
              <a:t>de los tres productos.</a:t>
            </a:r>
          </a:p>
        </p:txBody>
      </p:sp>
      <p:graphicFrame>
        <p:nvGraphicFramePr>
          <p:cNvPr id="20" name="Objeto 19">
            <a:extLst>
              <a:ext uri="{FF2B5EF4-FFF2-40B4-BE49-F238E27FC236}">
                <a16:creationId xmlns:a16="http://schemas.microsoft.com/office/drawing/2014/main" id="{BF79B697-086E-4DCD-996F-A79A8ED6A388}"/>
              </a:ext>
            </a:extLst>
          </p:cNvPr>
          <p:cNvGraphicFramePr>
            <a:graphicFrameLocks noChangeAspect="1"/>
          </p:cNvGraphicFramePr>
          <p:nvPr>
            <p:extLst>
              <p:ext uri="{D42A27DB-BD31-4B8C-83A1-F6EECF244321}">
                <p14:modId xmlns:p14="http://schemas.microsoft.com/office/powerpoint/2010/main" val="247979392"/>
              </p:ext>
            </p:extLst>
          </p:nvPr>
        </p:nvGraphicFramePr>
        <p:xfrm>
          <a:off x="738045" y="5369578"/>
          <a:ext cx="10715887" cy="1083629"/>
        </p:xfrm>
        <a:graphic>
          <a:graphicData uri="http://schemas.openxmlformats.org/presentationml/2006/ole">
            <mc:AlternateContent xmlns:mc="http://schemas.openxmlformats.org/markup-compatibility/2006">
              <mc:Choice xmlns:v="urn:schemas-microsoft-com:vml" Requires="v">
                <p:oleObj name="Worksheet" r:id="rId8" imgW="7629678" imgH="771697" progId="Excel.Sheet.12">
                  <p:embed/>
                </p:oleObj>
              </mc:Choice>
              <mc:Fallback>
                <p:oleObj name="Worksheet" r:id="rId8" imgW="7629678" imgH="771697" progId="Excel.Sheet.12">
                  <p:embed/>
                  <p:pic>
                    <p:nvPicPr>
                      <p:cNvPr id="20" name="Objeto 19">
                        <a:extLst>
                          <a:ext uri="{FF2B5EF4-FFF2-40B4-BE49-F238E27FC236}">
                            <a16:creationId xmlns:a16="http://schemas.microsoft.com/office/drawing/2014/main" id="{BF79B697-086E-4DCD-996F-A79A8ED6A388}"/>
                          </a:ext>
                        </a:extLst>
                      </p:cNvPr>
                      <p:cNvPicPr/>
                      <p:nvPr/>
                    </p:nvPicPr>
                    <p:blipFill>
                      <a:blip r:embed="rId9"/>
                      <a:stretch>
                        <a:fillRect/>
                      </a:stretch>
                    </p:blipFill>
                    <p:spPr>
                      <a:xfrm>
                        <a:off x="738045" y="5369578"/>
                        <a:ext cx="10715887" cy="1083629"/>
                      </a:xfrm>
                      <a:prstGeom prst="rect">
                        <a:avLst/>
                      </a:prstGeom>
                    </p:spPr>
                  </p:pic>
                </p:oleObj>
              </mc:Fallback>
            </mc:AlternateContent>
          </a:graphicData>
        </a:graphic>
      </p:graphicFrame>
      <p:sp>
        <p:nvSpPr>
          <p:cNvPr id="21" name="CuadroTexto 20">
            <a:extLst>
              <a:ext uri="{FF2B5EF4-FFF2-40B4-BE49-F238E27FC236}">
                <a16:creationId xmlns:a16="http://schemas.microsoft.com/office/drawing/2014/main" id="{ED9DF1C0-AEAD-4AF2-A1DD-31EBD1FE7234}"/>
              </a:ext>
            </a:extLst>
          </p:cNvPr>
          <p:cNvSpPr txBox="1"/>
          <p:nvPr/>
        </p:nvSpPr>
        <p:spPr>
          <a:xfrm>
            <a:off x="1418248" y="5022420"/>
            <a:ext cx="9355485" cy="369332"/>
          </a:xfrm>
          <a:prstGeom prst="rect">
            <a:avLst/>
          </a:prstGeom>
          <a:noFill/>
        </p:spPr>
        <p:txBody>
          <a:bodyPr wrap="square" rtlCol="0">
            <a:spAutoFit/>
          </a:bodyPr>
          <a:lstStyle/>
          <a:p>
            <a:pPr algn="ctr"/>
            <a:r>
              <a:rPr lang="es-ES" i="1"/>
              <a:t>Programa maestro de producción propuesto de MS, de BS y de SS</a:t>
            </a:r>
          </a:p>
        </p:txBody>
      </p:sp>
      <p:sp>
        <p:nvSpPr>
          <p:cNvPr id="22" name="Rectángulo 21">
            <a:extLst>
              <a:ext uri="{FF2B5EF4-FFF2-40B4-BE49-F238E27FC236}">
                <a16:creationId xmlns:a16="http://schemas.microsoft.com/office/drawing/2014/main" id="{2A360819-135A-4B1B-AFDF-322CFC0E40DB}"/>
              </a:ext>
            </a:extLst>
          </p:cNvPr>
          <p:cNvSpPr/>
          <p:nvPr/>
        </p:nvSpPr>
        <p:spPr>
          <a:xfrm>
            <a:off x="0" y="6504815"/>
            <a:ext cx="12192000" cy="323165"/>
          </a:xfrm>
          <a:prstGeom prst="rect">
            <a:avLst/>
          </a:prstGeom>
        </p:spPr>
        <p:txBody>
          <a:bodyPr wrap="square">
            <a:spAutoFit/>
          </a:bodyPr>
          <a:lstStyle/>
          <a:p>
            <a:r>
              <a:rPr lang="es-ES" sz="1500" i="1"/>
              <a:t>Nota:</a:t>
            </a:r>
            <a:r>
              <a:rPr lang="es-ES" sz="1500"/>
              <a:t> Trabaje solo con dos decimales y redondee el segundo decimal por exceso si el tercero es superior o igual a cinco y por defecto en caso contrario.</a:t>
            </a:r>
          </a:p>
        </p:txBody>
      </p:sp>
    </p:spTree>
    <p:extLst>
      <p:ext uri="{BB962C8B-B14F-4D97-AF65-F5344CB8AC3E}">
        <p14:creationId xmlns:p14="http://schemas.microsoft.com/office/powerpoint/2010/main" val="391776030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693386"/>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Lista de capacidad de MS</a:t>
            </a:r>
          </a:p>
        </p:txBody>
      </p:sp>
      <p:graphicFrame>
        <p:nvGraphicFramePr>
          <p:cNvPr id="2" name="Objeto 1">
            <a:extLst>
              <a:ext uri="{FF2B5EF4-FFF2-40B4-BE49-F238E27FC236}">
                <a16:creationId xmlns:a16="http://schemas.microsoft.com/office/drawing/2014/main" id="{C3D20A60-1B69-4CFC-89B3-0DAC45C369C2}"/>
              </a:ext>
            </a:extLst>
          </p:cNvPr>
          <p:cNvGraphicFramePr>
            <a:graphicFrameLocks noChangeAspect="1"/>
          </p:cNvGraphicFramePr>
          <p:nvPr>
            <p:extLst>
              <p:ext uri="{D42A27DB-BD31-4B8C-83A1-F6EECF244321}">
                <p14:modId xmlns:p14="http://schemas.microsoft.com/office/powerpoint/2010/main" val="3329266397"/>
              </p:ext>
            </p:extLst>
          </p:nvPr>
        </p:nvGraphicFramePr>
        <p:xfrm>
          <a:off x="-19931" y="1362635"/>
          <a:ext cx="12529623" cy="4338920"/>
        </p:xfrm>
        <a:graphic>
          <a:graphicData uri="http://schemas.openxmlformats.org/presentationml/2006/ole">
            <mc:AlternateContent xmlns:mc="http://schemas.openxmlformats.org/markup-compatibility/2006">
              <mc:Choice xmlns:v="urn:schemas-microsoft-com:vml" Requires="v">
                <p:oleObj name="Worksheet" r:id="rId4" imgW="10534810" imgH="3648047" progId="Excel.Sheet.12">
                  <p:embed/>
                </p:oleObj>
              </mc:Choice>
              <mc:Fallback>
                <p:oleObj name="Worksheet" r:id="rId4" imgW="10534810" imgH="3648047" progId="Excel.Sheet.12">
                  <p:embed/>
                  <p:pic>
                    <p:nvPicPr>
                      <p:cNvPr id="2" name="Objeto 1">
                        <a:extLst>
                          <a:ext uri="{FF2B5EF4-FFF2-40B4-BE49-F238E27FC236}">
                            <a16:creationId xmlns:a16="http://schemas.microsoft.com/office/drawing/2014/main" id="{C3D20A60-1B69-4CFC-89B3-0DAC45C369C2}"/>
                          </a:ext>
                        </a:extLst>
                      </p:cNvPr>
                      <p:cNvPicPr/>
                      <p:nvPr/>
                    </p:nvPicPr>
                    <p:blipFill>
                      <a:blip r:embed="rId5"/>
                      <a:stretch>
                        <a:fillRect/>
                      </a:stretch>
                    </p:blipFill>
                    <p:spPr>
                      <a:xfrm>
                        <a:off x="-19931" y="1362635"/>
                        <a:ext cx="12529623" cy="4338920"/>
                      </a:xfrm>
                      <a:prstGeom prst="rect">
                        <a:avLst/>
                      </a:prstGeom>
                    </p:spPr>
                  </p:pic>
                </p:oleObj>
              </mc:Fallback>
            </mc:AlternateContent>
          </a:graphicData>
        </a:graphic>
      </p:graphicFrame>
    </p:spTree>
    <p:extLst>
      <p:ext uri="{BB962C8B-B14F-4D97-AF65-F5344CB8AC3E}">
        <p14:creationId xmlns:p14="http://schemas.microsoft.com/office/powerpoint/2010/main" val="91981997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4.3.1. LAS LISTAS DE CAPACIDAD </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693386"/>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Plan aproximado de carga en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y comparación con la capacidad disponible</a:t>
            </a:r>
          </a:p>
        </p:txBody>
      </p:sp>
      <p:sp>
        <p:nvSpPr>
          <p:cNvPr id="3" name="CuadroTexto 2">
            <a:extLst>
              <a:ext uri="{FF2B5EF4-FFF2-40B4-BE49-F238E27FC236}">
                <a16:creationId xmlns:a16="http://schemas.microsoft.com/office/drawing/2014/main" id="{6BA586A9-EEB2-4855-8564-2ED2D9D092A8}"/>
              </a:ext>
            </a:extLst>
          </p:cNvPr>
          <p:cNvSpPr txBox="1"/>
          <p:nvPr/>
        </p:nvSpPr>
        <p:spPr>
          <a:xfrm>
            <a:off x="0" y="4248436"/>
            <a:ext cx="12191999" cy="2431435"/>
          </a:xfrm>
          <a:prstGeom prst="rect">
            <a:avLst/>
          </a:prstGeom>
          <a:noFill/>
        </p:spPr>
        <p:txBody>
          <a:bodyPr wrap="square" rtlCol="0">
            <a:spAutoFit/>
          </a:bodyPr>
          <a:lstStyle/>
          <a:p>
            <a:pPr algn="just"/>
            <a:r>
              <a:rPr lang="es-ES" sz="1900" dirty="0"/>
              <a:t>A la vista de los resultados obtenidos, con todas las desviaciones acumuladas positivas y solo dos desviaciones semanales negativas (períodos 2 y 5), se puede afirmar que en principio el </a:t>
            </a:r>
            <a:r>
              <a:rPr lang="es-ES" sz="1900" i="1" dirty="0"/>
              <a:t>PMP propuesto </a:t>
            </a:r>
            <a:r>
              <a:rPr lang="es-ES" sz="1900" dirty="0"/>
              <a:t>es viable en términos de capacidad. La empresa, no obstante, habría de decidir qué hacer con las dos sobrecargas mencionadas, si eliminarlas con algún ajuste (bien incrementando la capacidad disponible de dichos períodos [horas extras, subcontratación…], bien adelantando la fabricación de alguno de los lotes, con objeto de aprovechar la capacidad disponible sobrante de períodos anteriores) o asumirlas, con el consiguiente servicio con retraso que pudiera generarse. En realidad, estas desviaciones negativas podrían no serlo realmente (recuérdese que las listas de capacidad no periodifican cargas), y, si verdaderamente hay un problema de capacidad, se detectaría en la siguiente fase de la planificación de la capacidad.</a:t>
            </a:r>
          </a:p>
        </p:txBody>
      </p:sp>
      <p:graphicFrame>
        <p:nvGraphicFramePr>
          <p:cNvPr id="5" name="Objeto 4">
            <a:extLst>
              <a:ext uri="{FF2B5EF4-FFF2-40B4-BE49-F238E27FC236}">
                <a16:creationId xmlns:a16="http://schemas.microsoft.com/office/drawing/2014/main" id="{79773578-386F-4156-8C58-1D073A5F1707}"/>
              </a:ext>
            </a:extLst>
          </p:cNvPr>
          <p:cNvGraphicFramePr>
            <a:graphicFrameLocks noChangeAspect="1"/>
          </p:cNvGraphicFramePr>
          <p:nvPr>
            <p:extLst>
              <p:ext uri="{D42A27DB-BD31-4B8C-83A1-F6EECF244321}">
                <p14:modId xmlns:p14="http://schemas.microsoft.com/office/powerpoint/2010/main" val="3827584582"/>
              </p:ext>
            </p:extLst>
          </p:nvPr>
        </p:nvGraphicFramePr>
        <p:xfrm>
          <a:off x="138287" y="1164757"/>
          <a:ext cx="11915426" cy="3041475"/>
        </p:xfrm>
        <a:graphic>
          <a:graphicData uri="http://schemas.openxmlformats.org/presentationml/2006/ole">
            <mc:AlternateContent xmlns:mc="http://schemas.openxmlformats.org/markup-compatibility/2006">
              <mc:Choice xmlns:v="urn:schemas-microsoft-com:vml" Requires="v">
                <p:oleObj name="Worksheet" r:id="rId4" imgW="9515538" imgH="2428798" progId="Excel.Sheet.12">
                  <p:embed/>
                </p:oleObj>
              </mc:Choice>
              <mc:Fallback>
                <p:oleObj name="Worksheet" r:id="rId4" imgW="9515538" imgH="2428798" progId="Excel.Sheet.12">
                  <p:embed/>
                  <p:pic>
                    <p:nvPicPr>
                      <p:cNvPr id="5" name="Objeto 4">
                        <a:extLst>
                          <a:ext uri="{FF2B5EF4-FFF2-40B4-BE49-F238E27FC236}">
                            <a16:creationId xmlns:a16="http://schemas.microsoft.com/office/drawing/2014/main" id="{79773578-386F-4156-8C58-1D073A5F1707}"/>
                          </a:ext>
                        </a:extLst>
                      </p:cNvPr>
                      <p:cNvPicPr/>
                      <p:nvPr/>
                    </p:nvPicPr>
                    <p:blipFill>
                      <a:blip r:embed="rId5"/>
                      <a:stretch>
                        <a:fillRect/>
                      </a:stretch>
                    </p:blipFill>
                    <p:spPr>
                      <a:xfrm>
                        <a:off x="138287" y="1164757"/>
                        <a:ext cx="11915426" cy="3041475"/>
                      </a:xfrm>
                      <a:prstGeom prst="rect">
                        <a:avLst/>
                      </a:prstGeom>
                    </p:spPr>
                  </p:pic>
                </p:oleObj>
              </mc:Fallback>
            </mc:AlternateContent>
          </a:graphicData>
        </a:graphic>
      </p:graphicFrame>
    </p:spTree>
    <p:extLst>
      <p:ext uri="{BB962C8B-B14F-4D97-AF65-F5344CB8AC3E}">
        <p14:creationId xmlns:p14="http://schemas.microsoft.com/office/powerpoint/2010/main" val="30944149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63" name="Grupo 62">
            <a:extLst>
              <a:ext uri="{FF2B5EF4-FFF2-40B4-BE49-F238E27FC236}">
                <a16:creationId xmlns:a16="http://schemas.microsoft.com/office/drawing/2014/main" id="{21CF402A-B1C2-4AA4-8275-F6EEFBC4251A}"/>
              </a:ext>
            </a:extLst>
          </p:cNvPr>
          <p:cNvGrpSpPr/>
          <p:nvPr/>
        </p:nvGrpSpPr>
        <p:grpSpPr>
          <a:xfrm>
            <a:off x="2383952" y="443111"/>
            <a:ext cx="8790630" cy="6069631"/>
            <a:chOff x="2383952" y="288363"/>
            <a:chExt cx="8790630" cy="6069631"/>
          </a:xfrm>
        </p:grpSpPr>
        <p:sp>
          <p:nvSpPr>
            <p:cNvPr id="64" name="AutoShape 127">
              <a:extLst>
                <a:ext uri="{FF2B5EF4-FFF2-40B4-BE49-F238E27FC236}">
                  <a16:creationId xmlns:a16="http://schemas.microsoft.com/office/drawing/2014/main" id="{04D56212-0D24-4383-A9CB-058E0EBEDF40}"/>
                </a:ext>
              </a:extLst>
            </p:cNvPr>
            <p:cNvSpPr>
              <a:spLocks/>
            </p:cNvSpPr>
            <p:nvPr/>
          </p:nvSpPr>
          <p:spPr bwMode="auto">
            <a:xfrm>
              <a:off x="9295050" y="350119"/>
              <a:ext cx="192157" cy="591566"/>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a:cs typeface="Arial" panose="020B0604020202020204" pitchFamily="34" charset="0"/>
              </a:endParaRPr>
            </a:p>
          </p:txBody>
        </p:sp>
        <p:sp>
          <p:nvSpPr>
            <p:cNvPr id="65" name="Rectangle 79">
              <a:extLst>
                <a:ext uri="{FF2B5EF4-FFF2-40B4-BE49-F238E27FC236}">
                  <a16:creationId xmlns:a16="http://schemas.microsoft.com/office/drawing/2014/main" id="{7EBC51A1-80C8-484B-B12B-3C818180E1E6}"/>
                </a:ext>
              </a:extLst>
            </p:cNvPr>
            <p:cNvSpPr>
              <a:spLocks noChangeArrowheads="1"/>
            </p:cNvSpPr>
            <p:nvPr/>
          </p:nvSpPr>
          <p:spPr bwMode="auto">
            <a:xfrm>
              <a:off x="2383952" y="288363"/>
              <a:ext cx="6804692" cy="666241"/>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a:cs typeface="Arial" panose="020B0604020202020204" pitchFamily="34" charset="0"/>
              </a:endParaRPr>
            </a:p>
          </p:txBody>
        </p:sp>
        <p:sp>
          <p:nvSpPr>
            <p:cNvPr id="66" name="Rectangle 79">
              <a:extLst>
                <a:ext uri="{FF2B5EF4-FFF2-40B4-BE49-F238E27FC236}">
                  <a16:creationId xmlns:a16="http://schemas.microsoft.com/office/drawing/2014/main" id="{AFC94130-AEA9-474D-A3ED-B08C2F80A1C4}"/>
                </a:ext>
              </a:extLst>
            </p:cNvPr>
            <p:cNvSpPr>
              <a:spLocks noChangeArrowheads="1"/>
            </p:cNvSpPr>
            <p:nvPr/>
          </p:nvSpPr>
          <p:spPr bwMode="auto">
            <a:xfrm>
              <a:off x="2383952" y="987817"/>
              <a:ext cx="6804692" cy="1406010"/>
            </a:xfrm>
            <a:prstGeom prst="rect">
              <a:avLst/>
            </a:prstGeom>
            <a:solidFill>
              <a:schemeClr val="bg1"/>
            </a:solidFill>
            <a:ln w="6350"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a:cs typeface="Arial" panose="020B0604020202020204" pitchFamily="34" charset="0"/>
              </a:endParaRPr>
            </a:p>
          </p:txBody>
        </p:sp>
        <p:sp>
          <p:nvSpPr>
            <p:cNvPr id="67" name="Rectangle 80">
              <a:extLst>
                <a:ext uri="{FF2B5EF4-FFF2-40B4-BE49-F238E27FC236}">
                  <a16:creationId xmlns:a16="http://schemas.microsoft.com/office/drawing/2014/main" id="{F942ADDF-1725-41B1-A5A9-19AD3E10F9B4}"/>
                </a:ext>
              </a:extLst>
            </p:cNvPr>
            <p:cNvSpPr>
              <a:spLocks noChangeArrowheads="1"/>
            </p:cNvSpPr>
            <p:nvPr/>
          </p:nvSpPr>
          <p:spPr bwMode="auto">
            <a:xfrm>
              <a:off x="2383952" y="4982163"/>
              <a:ext cx="6813414" cy="1354528"/>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a:cs typeface="Arial" panose="020B0604020202020204" pitchFamily="34" charset="0"/>
              </a:endParaRPr>
            </a:p>
          </p:txBody>
        </p:sp>
        <p:sp>
          <p:nvSpPr>
            <p:cNvPr id="68" name="Rectangle 81">
              <a:extLst>
                <a:ext uri="{FF2B5EF4-FFF2-40B4-BE49-F238E27FC236}">
                  <a16:creationId xmlns:a16="http://schemas.microsoft.com/office/drawing/2014/main" id="{61AADACA-52C1-4B8B-9AFC-41C23B9DC0D3}"/>
                </a:ext>
              </a:extLst>
            </p:cNvPr>
            <p:cNvSpPr>
              <a:spLocks noChangeArrowheads="1"/>
            </p:cNvSpPr>
            <p:nvPr/>
          </p:nvSpPr>
          <p:spPr bwMode="auto">
            <a:xfrm>
              <a:off x="2383952" y="3727051"/>
              <a:ext cx="6813414" cy="1255112"/>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a:cs typeface="Arial" panose="020B0604020202020204" pitchFamily="34" charset="0"/>
              </a:endParaRPr>
            </a:p>
          </p:txBody>
        </p:sp>
        <p:sp>
          <p:nvSpPr>
            <p:cNvPr id="69" name="Rectangle 82">
              <a:extLst>
                <a:ext uri="{FF2B5EF4-FFF2-40B4-BE49-F238E27FC236}">
                  <a16:creationId xmlns:a16="http://schemas.microsoft.com/office/drawing/2014/main" id="{0EB2CE03-D5BC-45AB-AB0B-1FFC03A66545}"/>
                </a:ext>
              </a:extLst>
            </p:cNvPr>
            <p:cNvSpPr>
              <a:spLocks noChangeArrowheads="1"/>
            </p:cNvSpPr>
            <p:nvPr/>
          </p:nvSpPr>
          <p:spPr bwMode="auto">
            <a:xfrm>
              <a:off x="2383952" y="2468388"/>
              <a:ext cx="6813414" cy="1258663"/>
            </a:xfrm>
            <a:prstGeom prst="rect">
              <a:avLst/>
            </a:prstGeom>
            <a:solidFill>
              <a:schemeClr val="bg1"/>
            </a:solidFill>
            <a:ln w="9525" cap="rnd">
              <a:solidFill>
                <a:schemeClr val="tx1"/>
              </a:solidFill>
              <a:prstDash val="sysDot"/>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n-GB" altLang="es-ES" sz="2000">
                <a:cs typeface="Arial" panose="020B0604020202020204" pitchFamily="34" charset="0"/>
              </a:endParaRPr>
            </a:p>
          </p:txBody>
        </p:sp>
        <p:sp>
          <p:nvSpPr>
            <p:cNvPr id="70" name="Text Box 85">
              <a:extLst>
                <a:ext uri="{FF2B5EF4-FFF2-40B4-BE49-F238E27FC236}">
                  <a16:creationId xmlns:a16="http://schemas.microsoft.com/office/drawing/2014/main" id="{080F83BB-C265-4512-8575-FE9B80358BBA}"/>
                </a:ext>
              </a:extLst>
            </p:cNvPr>
            <p:cNvSpPr txBox="1">
              <a:spLocks noChangeArrowheads="1"/>
            </p:cNvSpPr>
            <p:nvPr/>
          </p:nvSpPr>
          <p:spPr bwMode="auto">
            <a:xfrm>
              <a:off x="8200755" y="1005570"/>
              <a:ext cx="9797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a:cs typeface="Arial" panose="020B0604020202020204" pitchFamily="34" charset="0"/>
                </a:rPr>
                <a:t>Planificación</a:t>
              </a:r>
            </a:p>
            <a:p>
              <a:pPr algn="ctr"/>
              <a:r>
                <a:rPr lang="es-ES_tradnl" altLang="es-ES" sz="1100" b="0">
                  <a:cs typeface="Arial" panose="020B0604020202020204" pitchFamily="34" charset="0"/>
                </a:rPr>
                <a:t>agregada</a:t>
              </a:r>
            </a:p>
          </p:txBody>
        </p:sp>
        <p:sp>
          <p:nvSpPr>
            <p:cNvPr id="71" name="Rectangle 86">
              <a:extLst>
                <a:ext uri="{FF2B5EF4-FFF2-40B4-BE49-F238E27FC236}">
                  <a16:creationId xmlns:a16="http://schemas.microsoft.com/office/drawing/2014/main" id="{F19711F9-A19D-457D-954C-0BF22717514B}"/>
                </a:ext>
              </a:extLst>
            </p:cNvPr>
            <p:cNvSpPr>
              <a:spLocks noChangeArrowheads="1"/>
            </p:cNvSpPr>
            <p:nvPr/>
          </p:nvSpPr>
          <p:spPr bwMode="auto">
            <a:xfrm>
              <a:off x="4996982" y="353290"/>
              <a:ext cx="1651895" cy="559209"/>
            </a:xfrm>
            <a:prstGeom prst="rect">
              <a:avLst/>
            </a:prstGeom>
            <a:noFill/>
            <a:ln w="9525" algn="ctr">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a:cs typeface="Arial" panose="020B0604020202020204" pitchFamily="34" charset="0"/>
                </a:rPr>
                <a:t>Planificación estratégica</a:t>
              </a:r>
            </a:p>
          </p:txBody>
        </p:sp>
        <p:sp>
          <p:nvSpPr>
            <p:cNvPr id="72" name="Text Box 88">
              <a:extLst>
                <a:ext uri="{FF2B5EF4-FFF2-40B4-BE49-F238E27FC236}">
                  <a16:creationId xmlns:a16="http://schemas.microsoft.com/office/drawing/2014/main" id="{6C29F4D8-0A2B-45F0-B62E-FBA2CD73BF24}"/>
                </a:ext>
              </a:extLst>
            </p:cNvPr>
            <p:cNvSpPr txBox="1">
              <a:spLocks noChangeArrowheads="1"/>
            </p:cNvSpPr>
            <p:nvPr/>
          </p:nvSpPr>
          <p:spPr bwMode="auto">
            <a:xfrm>
              <a:off x="8172773" y="2498568"/>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a:cs typeface="Arial" panose="020B0604020202020204" pitchFamily="34" charset="0"/>
                </a:rPr>
                <a:t>Programación</a:t>
              </a:r>
            </a:p>
            <a:p>
              <a:pPr algn="ctr"/>
              <a:r>
                <a:rPr lang="es-ES_tradnl" altLang="es-ES" sz="1100" b="0">
                  <a:cs typeface="Arial" panose="020B0604020202020204" pitchFamily="34" charset="0"/>
                </a:rPr>
                <a:t>maestra</a:t>
              </a:r>
            </a:p>
          </p:txBody>
        </p:sp>
        <p:sp>
          <p:nvSpPr>
            <p:cNvPr id="73" name="Text Box 89">
              <a:extLst>
                <a:ext uri="{FF2B5EF4-FFF2-40B4-BE49-F238E27FC236}">
                  <a16:creationId xmlns:a16="http://schemas.microsoft.com/office/drawing/2014/main" id="{CE0A11E8-8FD7-4FD3-8F7B-E4FCD0F31D05}"/>
                </a:ext>
              </a:extLst>
            </p:cNvPr>
            <p:cNvSpPr txBox="1">
              <a:spLocks noChangeArrowheads="1"/>
            </p:cNvSpPr>
            <p:nvPr/>
          </p:nvSpPr>
          <p:spPr bwMode="auto">
            <a:xfrm>
              <a:off x="8090884" y="3712849"/>
              <a:ext cx="106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a:cs typeface="Arial" panose="020B0604020202020204" pitchFamily="34" charset="0"/>
                </a:rPr>
                <a:t>Programación</a:t>
              </a:r>
            </a:p>
            <a:p>
              <a:pPr algn="ctr"/>
              <a:r>
                <a:rPr lang="es-ES_tradnl" altLang="es-ES" sz="1100" b="0">
                  <a:cs typeface="Arial" panose="020B0604020202020204" pitchFamily="34" charset="0"/>
                </a:rPr>
                <a:t>de materiales</a:t>
              </a:r>
            </a:p>
          </p:txBody>
        </p:sp>
        <p:sp>
          <p:nvSpPr>
            <p:cNvPr id="74" name="Text Box 90">
              <a:extLst>
                <a:ext uri="{FF2B5EF4-FFF2-40B4-BE49-F238E27FC236}">
                  <a16:creationId xmlns:a16="http://schemas.microsoft.com/office/drawing/2014/main" id="{DCFA2D1A-699A-4D15-A3B0-D1AC8BE80C79}"/>
                </a:ext>
              </a:extLst>
            </p:cNvPr>
            <p:cNvSpPr txBox="1">
              <a:spLocks noChangeArrowheads="1"/>
            </p:cNvSpPr>
            <p:nvPr/>
          </p:nvSpPr>
          <p:spPr bwMode="auto">
            <a:xfrm>
              <a:off x="7996257" y="5003466"/>
              <a:ext cx="118814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100" b="0">
                  <a:cs typeface="Arial" panose="020B0604020202020204" pitchFamily="34" charset="0"/>
                </a:rPr>
                <a:t>Programación</a:t>
              </a:r>
            </a:p>
            <a:p>
              <a:pPr algn="ctr"/>
              <a:r>
                <a:rPr lang="es-ES_tradnl" altLang="es-ES" sz="1100" b="0">
                  <a:cs typeface="Arial" panose="020B0604020202020204" pitchFamily="34" charset="0"/>
                </a:rPr>
                <a:t>de operaciones,</a:t>
              </a:r>
            </a:p>
            <a:p>
              <a:pPr algn="ctr"/>
              <a:r>
                <a:rPr lang="es-ES_tradnl" altLang="es-ES" sz="1100" b="0">
                  <a:cs typeface="Arial" panose="020B0604020202020204" pitchFamily="34" charset="0"/>
                </a:rPr>
                <a:t>ejecución</a:t>
              </a:r>
            </a:p>
            <a:p>
              <a:pPr algn="ctr"/>
              <a:r>
                <a:rPr lang="es-ES_tradnl" altLang="es-ES" sz="1100" b="0">
                  <a:cs typeface="Arial" panose="020B0604020202020204" pitchFamily="34" charset="0"/>
                </a:rPr>
                <a:t>y control</a:t>
              </a:r>
            </a:p>
            <a:p>
              <a:pPr algn="ctr"/>
              <a:r>
                <a:rPr lang="es-ES_tradnl" altLang="es-ES" sz="1100" b="0">
                  <a:cs typeface="Arial" panose="020B0604020202020204" pitchFamily="34" charset="0"/>
                </a:rPr>
                <a:t>(Gestión</a:t>
              </a:r>
            </a:p>
            <a:p>
              <a:pPr algn="ctr"/>
              <a:r>
                <a:rPr lang="es-ES_tradnl" altLang="es-ES" sz="1100" b="0">
                  <a:cs typeface="Arial" panose="020B0604020202020204" pitchFamily="34" charset="0"/>
                </a:rPr>
                <a:t>de talleres)</a:t>
              </a:r>
            </a:p>
          </p:txBody>
        </p:sp>
        <p:sp>
          <p:nvSpPr>
            <p:cNvPr id="75" name="Rectangle 91">
              <a:extLst>
                <a:ext uri="{FF2B5EF4-FFF2-40B4-BE49-F238E27FC236}">
                  <a16:creationId xmlns:a16="http://schemas.microsoft.com/office/drawing/2014/main" id="{D52DFA77-9D9F-4153-B628-F2A0F747B3B7}"/>
                </a:ext>
              </a:extLst>
            </p:cNvPr>
            <p:cNvSpPr>
              <a:spLocks noChangeArrowheads="1"/>
            </p:cNvSpPr>
            <p:nvPr/>
          </p:nvSpPr>
          <p:spPr bwMode="auto">
            <a:xfrm>
              <a:off x="6504097" y="2186122"/>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900" b="0">
                  <a:cs typeface="Arial" panose="020B0604020202020204" pitchFamily="34" charset="0"/>
                </a:rPr>
                <a:t>Órdenes de clientes</a:t>
              </a:r>
            </a:p>
            <a:p>
              <a:pPr algn="ctr"/>
              <a:r>
                <a:rPr lang="es-ES_tradnl" altLang="es-ES" sz="900" b="0">
                  <a:cs typeface="Arial" panose="020B0604020202020204" pitchFamily="34" charset="0"/>
                </a:rPr>
                <a:t>y otras fuentes</a:t>
              </a:r>
            </a:p>
            <a:p>
              <a:pPr algn="ctr"/>
              <a:r>
                <a:rPr lang="es-ES_tradnl" altLang="es-ES" sz="900" b="0">
                  <a:cs typeface="Arial" panose="020B0604020202020204" pitchFamily="34" charset="0"/>
                </a:rPr>
                <a:t>de demanda</a:t>
              </a:r>
            </a:p>
          </p:txBody>
        </p:sp>
        <p:sp>
          <p:nvSpPr>
            <p:cNvPr id="76" name="Rectangle 93">
              <a:extLst>
                <a:ext uri="{FF2B5EF4-FFF2-40B4-BE49-F238E27FC236}">
                  <a16:creationId xmlns:a16="http://schemas.microsoft.com/office/drawing/2014/main" id="{37732C07-E931-4F60-BDEA-E8C6A9EE8DCF}"/>
                </a:ext>
              </a:extLst>
            </p:cNvPr>
            <p:cNvSpPr>
              <a:spLocks noChangeArrowheads="1"/>
            </p:cNvSpPr>
            <p:nvPr/>
          </p:nvSpPr>
          <p:spPr bwMode="auto">
            <a:xfrm>
              <a:off x="7780958" y="362924"/>
              <a:ext cx="418643" cy="314754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a:cs typeface="Arial" panose="020B0604020202020204" pitchFamily="34" charset="0"/>
              </a:endParaRPr>
            </a:p>
          </p:txBody>
        </p:sp>
        <p:sp>
          <p:nvSpPr>
            <p:cNvPr id="77" name="Text Box 94">
              <a:extLst>
                <a:ext uri="{FF2B5EF4-FFF2-40B4-BE49-F238E27FC236}">
                  <a16:creationId xmlns:a16="http://schemas.microsoft.com/office/drawing/2014/main" id="{4ED00EB6-D1D2-4A9B-B1FA-82655DBB645F}"/>
                </a:ext>
              </a:extLst>
            </p:cNvPr>
            <p:cNvSpPr txBox="1">
              <a:spLocks noChangeArrowheads="1"/>
            </p:cNvSpPr>
            <p:nvPr/>
          </p:nvSpPr>
          <p:spPr bwMode="auto">
            <a:xfrm>
              <a:off x="7835032" y="456685"/>
              <a:ext cx="324448"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a:cs typeface="Arial" panose="020B0604020202020204" pitchFamily="34" charset="0"/>
                </a:rPr>
                <a:t>P</a:t>
              </a:r>
            </a:p>
            <a:p>
              <a:pPr algn="ctr"/>
              <a:r>
                <a:rPr lang="es-ES_tradnl" altLang="es-ES" sz="800" b="0">
                  <a:cs typeface="Arial" panose="020B0604020202020204" pitchFamily="34" charset="0"/>
                </a:rPr>
                <a:t>R</a:t>
              </a:r>
            </a:p>
            <a:p>
              <a:pPr algn="ctr"/>
              <a:r>
                <a:rPr lang="es-ES_tradnl" altLang="es-ES" sz="800" b="0">
                  <a:cs typeface="Arial" panose="020B0604020202020204" pitchFamily="34" charset="0"/>
                </a:rPr>
                <a:t>E</a:t>
              </a:r>
            </a:p>
            <a:p>
              <a:pPr algn="ctr"/>
              <a:r>
                <a:rPr lang="es-ES_tradnl" altLang="es-ES" sz="800" b="0">
                  <a:cs typeface="Arial" panose="020B0604020202020204" pitchFamily="34" charset="0"/>
                </a:rPr>
                <a:t>V</a:t>
              </a:r>
            </a:p>
            <a:p>
              <a:pPr algn="ctr"/>
              <a:r>
                <a:rPr lang="es-ES_tradnl" altLang="es-ES" sz="800" b="0">
                  <a:cs typeface="Arial" panose="020B0604020202020204" pitchFamily="34" charset="0"/>
                </a:rPr>
                <a:t>I</a:t>
              </a:r>
            </a:p>
            <a:p>
              <a:pPr algn="ctr"/>
              <a:r>
                <a:rPr lang="es-ES_tradnl" altLang="es-ES" sz="800" b="0">
                  <a:cs typeface="Arial" panose="020B0604020202020204" pitchFamily="34" charset="0"/>
                </a:rPr>
                <a:t>S</a:t>
              </a:r>
            </a:p>
            <a:p>
              <a:pPr algn="ctr"/>
              <a:r>
                <a:rPr lang="es-ES_tradnl" altLang="es-ES" sz="800" b="0">
                  <a:cs typeface="Arial" panose="020B0604020202020204" pitchFamily="34" charset="0"/>
                </a:rPr>
                <a:t>I</a:t>
              </a:r>
            </a:p>
            <a:p>
              <a:pPr algn="ctr"/>
              <a:r>
                <a:rPr lang="es-ES_tradnl" altLang="es-ES" sz="800" b="0">
                  <a:cs typeface="Arial" panose="020B0604020202020204" pitchFamily="34" charset="0"/>
                </a:rPr>
                <a:t>O</a:t>
              </a:r>
            </a:p>
            <a:p>
              <a:pPr algn="ctr"/>
              <a:r>
                <a:rPr lang="es-ES_tradnl" altLang="es-ES" sz="800" b="0">
                  <a:cs typeface="Arial" panose="020B0604020202020204" pitchFamily="34" charset="0"/>
                </a:rPr>
                <a:t>N</a:t>
              </a:r>
            </a:p>
            <a:p>
              <a:pPr algn="ctr"/>
              <a:r>
                <a:rPr lang="es-ES_tradnl" altLang="es-ES" sz="800" b="0">
                  <a:cs typeface="Arial" panose="020B0604020202020204" pitchFamily="34" charset="0"/>
                </a:rPr>
                <a:t>E</a:t>
              </a:r>
            </a:p>
            <a:p>
              <a:pPr algn="ctr"/>
              <a:r>
                <a:rPr lang="es-ES_tradnl" altLang="es-ES" sz="800" b="0">
                  <a:cs typeface="Arial" panose="020B0604020202020204" pitchFamily="34" charset="0"/>
                </a:rPr>
                <a:t>S</a:t>
              </a:r>
            </a:p>
            <a:p>
              <a:pPr algn="ctr"/>
              <a:endParaRPr lang="es-ES_tradnl" altLang="es-ES" sz="800" b="0">
                <a:cs typeface="Arial" panose="020B0604020202020204" pitchFamily="34" charset="0"/>
              </a:endParaRPr>
            </a:p>
            <a:p>
              <a:pPr algn="ctr"/>
              <a:r>
                <a:rPr lang="es-ES_tradnl" altLang="es-ES" sz="800" b="0">
                  <a:cs typeface="Arial" panose="020B0604020202020204" pitchFamily="34" charset="0"/>
                </a:rPr>
                <a:t>D</a:t>
              </a:r>
            </a:p>
            <a:p>
              <a:pPr algn="ctr"/>
              <a:r>
                <a:rPr lang="es-ES_tradnl" altLang="es-ES" sz="800" b="0">
                  <a:cs typeface="Arial" panose="020B0604020202020204" pitchFamily="34" charset="0"/>
                </a:rPr>
                <a:t>E</a:t>
              </a:r>
            </a:p>
            <a:p>
              <a:pPr algn="ctr"/>
              <a:endParaRPr lang="es-ES_tradnl" altLang="es-ES" sz="800" b="0">
                <a:cs typeface="Arial" panose="020B0604020202020204" pitchFamily="34" charset="0"/>
              </a:endParaRPr>
            </a:p>
            <a:p>
              <a:pPr algn="ctr"/>
              <a:r>
                <a:rPr lang="es-ES_tradnl" altLang="es-ES" sz="800" b="0">
                  <a:cs typeface="Arial" panose="020B0604020202020204" pitchFamily="34" charset="0"/>
                </a:rPr>
                <a:t>D</a:t>
              </a:r>
            </a:p>
            <a:p>
              <a:pPr algn="ctr"/>
              <a:r>
                <a:rPr lang="es-ES_tradnl" altLang="es-ES" sz="800" b="0">
                  <a:cs typeface="Arial" panose="020B0604020202020204" pitchFamily="34" charset="0"/>
                </a:rPr>
                <a:t>E</a:t>
              </a:r>
            </a:p>
            <a:p>
              <a:pPr algn="ctr"/>
              <a:r>
                <a:rPr lang="es-ES_tradnl" altLang="es-ES" sz="800" b="0">
                  <a:cs typeface="Arial" panose="020B0604020202020204" pitchFamily="34" charset="0"/>
                </a:rPr>
                <a:t>M</a:t>
              </a:r>
            </a:p>
            <a:p>
              <a:pPr algn="ctr"/>
              <a:r>
                <a:rPr lang="es-ES_tradnl" altLang="es-ES" sz="800" b="0">
                  <a:cs typeface="Arial" panose="020B0604020202020204" pitchFamily="34" charset="0"/>
                </a:rPr>
                <a:t>A</a:t>
              </a:r>
            </a:p>
            <a:p>
              <a:pPr algn="ctr"/>
              <a:r>
                <a:rPr lang="es-ES_tradnl" altLang="es-ES" sz="800" b="0">
                  <a:cs typeface="Arial" panose="020B0604020202020204" pitchFamily="34" charset="0"/>
                </a:rPr>
                <a:t>N</a:t>
              </a:r>
            </a:p>
            <a:p>
              <a:pPr algn="ctr"/>
              <a:r>
                <a:rPr lang="es-ES_tradnl" altLang="es-ES" sz="800" b="0">
                  <a:cs typeface="Arial" panose="020B0604020202020204" pitchFamily="34" charset="0"/>
                </a:rPr>
                <a:t>D</a:t>
              </a:r>
            </a:p>
            <a:p>
              <a:pPr algn="ctr"/>
              <a:r>
                <a:rPr lang="es-ES_tradnl" altLang="es-ES" sz="800" b="0">
                  <a:cs typeface="Arial" panose="020B0604020202020204" pitchFamily="34" charset="0"/>
                </a:rPr>
                <a:t>A</a:t>
              </a:r>
            </a:p>
          </p:txBody>
        </p:sp>
        <p:sp>
          <p:nvSpPr>
            <p:cNvPr id="78" name="Rectangle 95">
              <a:extLst>
                <a:ext uri="{FF2B5EF4-FFF2-40B4-BE49-F238E27FC236}">
                  <a16:creationId xmlns:a16="http://schemas.microsoft.com/office/drawing/2014/main" id="{C4322449-5196-4263-8D06-994CA112D212}"/>
                </a:ext>
              </a:extLst>
            </p:cNvPr>
            <p:cNvSpPr>
              <a:spLocks noChangeArrowheads="1"/>
            </p:cNvSpPr>
            <p:nvPr/>
          </p:nvSpPr>
          <p:spPr bwMode="auto">
            <a:xfrm>
              <a:off x="6914017" y="5394025"/>
              <a:ext cx="800655" cy="466895"/>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a:cs typeface="Arial" panose="020B0604020202020204" pitchFamily="34" charset="0"/>
                </a:rPr>
                <a:t>Órdenes</a:t>
              </a:r>
            </a:p>
            <a:p>
              <a:pPr algn="ctr"/>
              <a:r>
                <a:rPr lang="es-ES_tradnl" altLang="es-ES" sz="1000" b="0">
                  <a:cs typeface="Arial" panose="020B0604020202020204" pitchFamily="34" charset="0"/>
                </a:rPr>
                <a:t>de compras</a:t>
              </a:r>
            </a:p>
          </p:txBody>
        </p:sp>
        <p:cxnSp>
          <p:nvCxnSpPr>
            <p:cNvPr id="79" name="AutoShape 96">
              <a:extLst>
                <a:ext uri="{FF2B5EF4-FFF2-40B4-BE49-F238E27FC236}">
                  <a16:creationId xmlns:a16="http://schemas.microsoft.com/office/drawing/2014/main" id="{E8491622-0A5B-46C2-B2A9-619623380EA5}"/>
                </a:ext>
              </a:extLst>
            </p:cNvPr>
            <p:cNvCxnSpPr>
              <a:cxnSpLocks noChangeShapeType="1"/>
              <a:stCxn id="85" idx="2"/>
              <a:endCxn id="78" idx="0"/>
            </p:cNvCxnSpPr>
            <p:nvPr/>
          </p:nvCxnSpPr>
          <p:spPr bwMode="auto">
            <a:xfrm rot="16200000" flipH="1">
              <a:off x="6206499" y="4285306"/>
              <a:ext cx="722532" cy="1494904"/>
            </a:xfrm>
            <a:prstGeom prst="bentConnector3">
              <a:avLst>
                <a:gd name="adj1" fmla="val 2726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0" name="AutoShape 97">
              <a:extLst>
                <a:ext uri="{FF2B5EF4-FFF2-40B4-BE49-F238E27FC236}">
                  <a16:creationId xmlns:a16="http://schemas.microsoft.com/office/drawing/2014/main" id="{59502FA7-FAFB-42CF-B879-9DECDAC0D730}"/>
                </a:ext>
              </a:extLst>
            </p:cNvPr>
            <p:cNvCxnSpPr>
              <a:cxnSpLocks noChangeShapeType="1"/>
              <a:stCxn id="71" idx="2"/>
              <a:endCxn id="96" idx="0"/>
            </p:cNvCxnSpPr>
            <p:nvPr/>
          </p:nvCxnSpPr>
          <p:spPr bwMode="auto">
            <a:xfrm flipH="1">
              <a:off x="5816824" y="912499"/>
              <a:ext cx="6105" cy="5280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98">
              <a:extLst>
                <a:ext uri="{FF2B5EF4-FFF2-40B4-BE49-F238E27FC236}">
                  <a16:creationId xmlns:a16="http://schemas.microsoft.com/office/drawing/2014/main" id="{CE638C65-8060-4BED-A30E-B6CF9677EDCB}"/>
                </a:ext>
              </a:extLst>
            </p:cNvPr>
            <p:cNvCxnSpPr>
              <a:cxnSpLocks noChangeShapeType="1"/>
              <a:stCxn id="117" idx="3"/>
              <a:endCxn id="107" idx="3"/>
            </p:cNvCxnSpPr>
            <p:nvPr/>
          </p:nvCxnSpPr>
          <p:spPr bwMode="auto">
            <a:xfrm flipV="1">
              <a:off x="6634922" y="3762557"/>
              <a:ext cx="1037886" cy="2338023"/>
            </a:xfrm>
            <a:prstGeom prst="bentConnector3">
              <a:avLst>
                <a:gd name="adj1" fmla="val 12420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82" name="Group 99">
              <a:extLst>
                <a:ext uri="{FF2B5EF4-FFF2-40B4-BE49-F238E27FC236}">
                  <a16:creationId xmlns:a16="http://schemas.microsoft.com/office/drawing/2014/main" id="{6AE63499-691A-42C6-AE05-44A8964BF6AE}"/>
                </a:ext>
              </a:extLst>
            </p:cNvPr>
            <p:cNvGrpSpPr>
              <a:grpSpLocks/>
            </p:cNvGrpSpPr>
            <p:nvPr/>
          </p:nvGrpSpPr>
          <p:grpSpPr bwMode="auto">
            <a:xfrm>
              <a:off x="5005703" y="5827356"/>
              <a:ext cx="1629219" cy="418797"/>
              <a:chOff x="2435" y="3952"/>
              <a:chExt cx="880" cy="224"/>
            </a:xfrm>
          </p:grpSpPr>
          <p:sp>
            <p:nvSpPr>
              <p:cNvPr id="117" name="Rectangle 100">
                <a:extLst>
                  <a:ext uri="{FF2B5EF4-FFF2-40B4-BE49-F238E27FC236}">
                    <a16:creationId xmlns:a16="http://schemas.microsoft.com/office/drawing/2014/main" id="{2C292D5F-D246-4F00-BFF6-D2B700DB210D}"/>
                  </a:ext>
                </a:extLst>
              </p:cNvPr>
              <p:cNvSpPr>
                <a:spLocks noChangeArrowheads="1"/>
              </p:cNvSpPr>
              <p:nvPr/>
            </p:nvSpPr>
            <p:spPr bwMode="auto">
              <a:xfrm>
                <a:off x="2435" y="4020"/>
                <a:ext cx="880" cy="156"/>
              </a:xfrm>
              <a:prstGeom prst="rect">
                <a:avLst/>
              </a:prstGeom>
              <a:noFill/>
              <a:ln w="9525">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a:cs typeface="Arial" panose="020B0604020202020204" pitchFamily="34" charset="0"/>
                  </a:rPr>
                  <a:t>Ejecución</a:t>
                </a:r>
              </a:p>
            </p:txBody>
          </p:sp>
          <p:cxnSp>
            <p:nvCxnSpPr>
              <p:cNvPr id="118" name="AutoShape 101">
                <a:extLst>
                  <a:ext uri="{FF2B5EF4-FFF2-40B4-BE49-F238E27FC236}">
                    <a16:creationId xmlns:a16="http://schemas.microsoft.com/office/drawing/2014/main" id="{E25948BA-0415-4AED-8B8F-8DC377625470}"/>
                  </a:ext>
                </a:extLst>
              </p:cNvPr>
              <p:cNvCxnSpPr>
                <a:cxnSpLocks noChangeShapeType="1"/>
                <a:stCxn id="92" idx="2"/>
                <a:endCxn id="117" idx="0"/>
              </p:cNvCxnSpPr>
              <p:nvPr/>
            </p:nvCxnSpPr>
            <p:spPr bwMode="auto">
              <a:xfrm>
                <a:off x="2875" y="3952"/>
                <a:ext cx="0" cy="6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Rectangle 102">
              <a:extLst>
                <a:ext uri="{FF2B5EF4-FFF2-40B4-BE49-F238E27FC236}">
                  <a16:creationId xmlns:a16="http://schemas.microsoft.com/office/drawing/2014/main" id="{B0A880E9-48C9-40C7-A233-5954CED45862}"/>
                </a:ext>
              </a:extLst>
            </p:cNvPr>
            <p:cNvSpPr>
              <a:spLocks noChangeArrowheads="1"/>
            </p:cNvSpPr>
            <p:nvPr/>
          </p:nvSpPr>
          <p:spPr bwMode="auto">
            <a:xfrm>
              <a:off x="5005703" y="2818116"/>
              <a:ext cx="1629219" cy="639095"/>
            </a:xfrm>
            <a:prstGeom prst="rect">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a:t>Programación maestra</a:t>
              </a:r>
            </a:p>
          </p:txBody>
        </p:sp>
        <p:cxnSp>
          <p:nvCxnSpPr>
            <p:cNvPr id="84" name="AutoShape 103">
              <a:extLst>
                <a:ext uri="{FF2B5EF4-FFF2-40B4-BE49-F238E27FC236}">
                  <a16:creationId xmlns:a16="http://schemas.microsoft.com/office/drawing/2014/main" id="{1C8E3D2C-1D40-422B-A5F1-01D4A48DD611}"/>
                </a:ext>
              </a:extLst>
            </p:cNvPr>
            <p:cNvCxnSpPr>
              <a:cxnSpLocks noChangeShapeType="1"/>
              <a:endCxn id="83" idx="0"/>
            </p:cNvCxnSpPr>
            <p:nvPr/>
          </p:nvCxnSpPr>
          <p:spPr bwMode="auto">
            <a:xfrm>
              <a:off x="5820313" y="2079606"/>
              <a:ext cx="0" cy="7385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5" name="Rectangle 104">
              <a:extLst>
                <a:ext uri="{FF2B5EF4-FFF2-40B4-BE49-F238E27FC236}">
                  <a16:creationId xmlns:a16="http://schemas.microsoft.com/office/drawing/2014/main" id="{6F6BB35B-5CF6-47EF-8F7B-A0DA84231B09}"/>
                </a:ext>
              </a:extLst>
            </p:cNvPr>
            <p:cNvSpPr>
              <a:spLocks noChangeArrowheads="1"/>
            </p:cNvSpPr>
            <p:nvPr/>
          </p:nvSpPr>
          <p:spPr bwMode="auto">
            <a:xfrm>
              <a:off x="5005703" y="4082104"/>
              <a:ext cx="1629219" cy="589388"/>
            </a:xfrm>
            <a:prstGeom prst="rect">
              <a:avLst/>
            </a:prstGeom>
            <a:noFill/>
            <a:ln w="9525" algn="ctr">
              <a:solidFill>
                <a:schemeClr val="tx1"/>
              </a:solidFill>
              <a:miter lim="800000"/>
              <a:headEnd/>
              <a:tailEnd/>
            </a:ln>
            <a:effectLst/>
          </p:spPr>
          <p:txBody>
            <a:bodyPr wrap="none" anchor="ctr"/>
            <a:lstStyle/>
            <a:p>
              <a:pPr algn="ctr">
                <a:defRPr/>
              </a:pPr>
              <a:r>
                <a:rPr lang="es-ES_tradnl" sz="1200"/>
                <a:t>Programación</a:t>
              </a:r>
            </a:p>
            <a:p>
              <a:pPr algn="ctr">
                <a:defRPr/>
              </a:pPr>
              <a:r>
                <a:rPr lang="es-ES_tradnl" sz="1200"/>
                <a:t>de materiales</a:t>
              </a:r>
            </a:p>
          </p:txBody>
        </p:sp>
        <p:grpSp>
          <p:nvGrpSpPr>
            <p:cNvPr id="86" name="Group 105">
              <a:extLst>
                <a:ext uri="{FF2B5EF4-FFF2-40B4-BE49-F238E27FC236}">
                  <a16:creationId xmlns:a16="http://schemas.microsoft.com/office/drawing/2014/main" id="{19C5FF4E-A5FC-4842-AEF0-5F2E00D81FA1}"/>
                </a:ext>
              </a:extLst>
            </p:cNvPr>
            <p:cNvGrpSpPr>
              <a:grpSpLocks/>
            </p:cNvGrpSpPr>
            <p:nvPr/>
          </p:nvGrpSpPr>
          <p:grpSpPr bwMode="auto">
            <a:xfrm>
              <a:off x="4123069" y="1731654"/>
              <a:ext cx="873966" cy="3930329"/>
              <a:chOff x="1536" y="1776"/>
              <a:chExt cx="948" cy="2088"/>
            </a:xfrm>
          </p:grpSpPr>
          <p:sp>
            <p:nvSpPr>
              <p:cNvPr id="113" name="Line 106">
                <a:extLst>
                  <a:ext uri="{FF2B5EF4-FFF2-40B4-BE49-F238E27FC236}">
                    <a16:creationId xmlns:a16="http://schemas.microsoft.com/office/drawing/2014/main" id="{C968620E-4494-474D-B120-B068925F9466}"/>
                  </a:ext>
                </a:extLst>
              </p:cNvPr>
              <p:cNvSpPr>
                <a:spLocks noChangeShapeType="1"/>
              </p:cNvSpPr>
              <p:nvPr/>
            </p:nvSpPr>
            <p:spPr bwMode="auto">
              <a:xfrm>
                <a:off x="1566" y="177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14" name="Line 107">
                <a:extLst>
                  <a:ext uri="{FF2B5EF4-FFF2-40B4-BE49-F238E27FC236}">
                    <a16:creationId xmlns:a16="http://schemas.microsoft.com/office/drawing/2014/main" id="{DF22009B-76F6-4C67-B5EB-89DAF473169F}"/>
                  </a:ext>
                </a:extLst>
              </p:cNvPr>
              <p:cNvSpPr>
                <a:spLocks noChangeShapeType="1"/>
              </p:cNvSpPr>
              <p:nvPr/>
            </p:nvSpPr>
            <p:spPr bwMode="auto">
              <a:xfrm>
                <a:off x="1561" y="2496"/>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15" name="Line 108">
                <a:extLst>
                  <a:ext uri="{FF2B5EF4-FFF2-40B4-BE49-F238E27FC236}">
                    <a16:creationId xmlns:a16="http://schemas.microsoft.com/office/drawing/2014/main" id="{0EBE3A98-1FAC-40E4-B30D-D7D93ABBE44A}"/>
                  </a:ext>
                </a:extLst>
              </p:cNvPr>
              <p:cNvSpPr>
                <a:spLocks noChangeShapeType="1"/>
              </p:cNvSpPr>
              <p:nvPr/>
            </p:nvSpPr>
            <p:spPr bwMode="auto">
              <a:xfrm>
                <a:off x="1536" y="3192"/>
                <a:ext cx="912"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116" name="Freeform 109">
                <a:extLst>
                  <a:ext uri="{FF2B5EF4-FFF2-40B4-BE49-F238E27FC236}">
                    <a16:creationId xmlns:a16="http://schemas.microsoft.com/office/drawing/2014/main" id="{7DF5C281-6312-4D79-BB05-B5A390462F3D}"/>
                  </a:ext>
                </a:extLst>
              </p:cNvPr>
              <p:cNvSpPr>
                <a:spLocks/>
              </p:cNvSpPr>
              <p:nvPr/>
            </p:nvSpPr>
            <p:spPr bwMode="auto">
              <a:xfrm flipV="1">
                <a:off x="1537" y="3840"/>
                <a:ext cx="947" cy="24"/>
              </a:xfrm>
              <a:custGeom>
                <a:avLst/>
                <a:gdLst>
                  <a:gd name="T0" fmla="*/ 0 w 887"/>
                  <a:gd name="T1" fmla="*/ 0 h 1"/>
                  <a:gd name="T2" fmla="*/ 887 w 887"/>
                  <a:gd name="T3" fmla="*/ 0 h 1"/>
                  <a:gd name="T4" fmla="*/ 0 60000 65536"/>
                  <a:gd name="T5" fmla="*/ 0 60000 65536"/>
                  <a:gd name="T6" fmla="*/ 0 w 887"/>
                  <a:gd name="T7" fmla="*/ 0 h 1"/>
                  <a:gd name="T8" fmla="*/ 887 w 887"/>
                  <a:gd name="T9" fmla="*/ 1 h 1"/>
                </a:gdLst>
                <a:ahLst/>
                <a:cxnLst>
                  <a:cxn ang="T4">
                    <a:pos x="T0" y="T1"/>
                  </a:cxn>
                  <a:cxn ang="T5">
                    <a:pos x="T2" y="T3"/>
                  </a:cxn>
                </a:cxnLst>
                <a:rect l="T6" t="T7" r="T8" b="T9"/>
                <a:pathLst>
                  <a:path w="887" h="1">
                    <a:moveTo>
                      <a:pt x="0" y="0"/>
                    </a:moveTo>
                    <a:lnTo>
                      <a:pt x="887" y="0"/>
                    </a:ln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s-ES"/>
              </a:p>
            </p:txBody>
          </p:sp>
        </p:grpSp>
        <p:sp>
          <p:nvSpPr>
            <p:cNvPr id="87" name="Rectangle 110">
              <a:extLst>
                <a:ext uri="{FF2B5EF4-FFF2-40B4-BE49-F238E27FC236}">
                  <a16:creationId xmlns:a16="http://schemas.microsoft.com/office/drawing/2014/main" id="{2D881D79-EB19-4129-B57A-03FE60D1EDA9}"/>
                </a:ext>
              </a:extLst>
            </p:cNvPr>
            <p:cNvSpPr>
              <a:spLocks noChangeArrowheads="1"/>
            </p:cNvSpPr>
            <p:nvPr/>
          </p:nvSpPr>
          <p:spPr bwMode="auto">
            <a:xfrm>
              <a:off x="2588040" y="1417431"/>
              <a:ext cx="1545490" cy="663949"/>
            </a:xfrm>
            <a:prstGeom prst="rect">
              <a:avLst/>
            </a:prstGeom>
            <a:noFill/>
            <a:ln w="9525" algn="ctr">
              <a:solidFill>
                <a:schemeClr val="tx1"/>
              </a:solidFill>
              <a:miter lim="800000"/>
              <a:headEnd/>
              <a:tailEnd/>
            </a:ln>
            <a:effectLst/>
          </p:spPr>
          <p:txBody>
            <a:bodyPr wrap="none" anchor="ctr"/>
            <a:lstStyle/>
            <a:p>
              <a:pPr algn="ctr">
                <a:defRPr/>
              </a:pPr>
              <a:r>
                <a:rPr lang="es-ES_tradnl" sz="1200"/>
                <a:t>Planificación</a:t>
              </a:r>
            </a:p>
            <a:p>
              <a:pPr algn="ctr">
                <a:defRPr/>
              </a:pPr>
              <a:r>
                <a:rPr lang="es-ES_tradnl" sz="1200"/>
                <a:t>agregada de</a:t>
              </a:r>
            </a:p>
            <a:p>
              <a:pPr algn="ctr">
                <a:defRPr/>
              </a:pPr>
              <a:r>
                <a:rPr lang="es-ES_tradnl" sz="1200"/>
                <a:t>capacidad</a:t>
              </a:r>
            </a:p>
          </p:txBody>
        </p:sp>
        <p:sp>
          <p:nvSpPr>
            <p:cNvPr id="88" name="Rectangle 111">
              <a:extLst>
                <a:ext uri="{FF2B5EF4-FFF2-40B4-BE49-F238E27FC236}">
                  <a16:creationId xmlns:a16="http://schemas.microsoft.com/office/drawing/2014/main" id="{E27B6EBC-D861-4089-8621-AC799098156E}"/>
                </a:ext>
              </a:extLst>
            </p:cNvPr>
            <p:cNvSpPr>
              <a:spLocks noChangeArrowheads="1"/>
            </p:cNvSpPr>
            <p:nvPr/>
          </p:nvSpPr>
          <p:spPr bwMode="auto">
            <a:xfrm>
              <a:off x="2546176" y="4053700"/>
              <a:ext cx="1545490" cy="647971"/>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a:t>Planificación</a:t>
              </a:r>
            </a:p>
            <a:p>
              <a:pPr algn="ctr">
                <a:defRPr/>
              </a:pPr>
              <a:r>
                <a:rPr lang="es-ES_tradnl" sz="1200"/>
                <a:t>detallada de</a:t>
              </a:r>
            </a:p>
            <a:p>
              <a:pPr algn="ctr">
                <a:defRPr/>
              </a:pPr>
              <a:r>
                <a:rPr lang="es-ES_tradnl" sz="1200"/>
                <a:t>capacidad</a:t>
              </a:r>
            </a:p>
          </p:txBody>
        </p:sp>
        <p:sp>
          <p:nvSpPr>
            <p:cNvPr id="89" name="Rectangle 112">
              <a:extLst>
                <a:ext uri="{FF2B5EF4-FFF2-40B4-BE49-F238E27FC236}">
                  <a16:creationId xmlns:a16="http://schemas.microsoft.com/office/drawing/2014/main" id="{52D3F097-5EEB-4B59-815E-A3B4A02100BE}"/>
                </a:ext>
              </a:extLst>
            </p:cNvPr>
            <p:cNvSpPr>
              <a:spLocks noChangeArrowheads="1"/>
            </p:cNvSpPr>
            <p:nvPr/>
          </p:nvSpPr>
          <p:spPr bwMode="auto">
            <a:xfrm>
              <a:off x="2588040" y="2782611"/>
              <a:ext cx="1545490" cy="642646"/>
            </a:xfrm>
            <a:prstGeom prst="rect">
              <a:avLst/>
            </a:prstGeom>
            <a:solidFill>
              <a:srgbClr val="92D05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a:defRPr/>
              </a:pPr>
              <a:r>
                <a:rPr lang="es-ES_tradnl" sz="1200" b="1"/>
                <a:t>Planificación</a:t>
              </a:r>
            </a:p>
            <a:p>
              <a:pPr algn="ctr">
                <a:defRPr/>
              </a:pPr>
              <a:r>
                <a:rPr lang="es-ES_tradnl" sz="1200" b="1"/>
                <a:t>aproximada de</a:t>
              </a:r>
            </a:p>
            <a:p>
              <a:pPr algn="ctr">
                <a:defRPr/>
              </a:pPr>
              <a:r>
                <a:rPr lang="es-ES_tradnl" sz="1200" b="1"/>
                <a:t>capacidad</a:t>
              </a:r>
            </a:p>
          </p:txBody>
        </p:sp>
        <p:sp>
          <p:nvSpPr>
            <p:cNvPr id="90" name="Rectangle 113">
              <a:extLst>
                <a:ext uri="{FF2B5EF4-FFF2-40B4-BE49-F238E27FC236}">
                  <a16:creationId xmlns:a16="http://schemas.microsoft.com/office/drawing/2014/main" id="{DAA50C4C-911C-489F-9375-5AB096586214}"/>
                </a:ext>
              </a:extLst>
            </p:cNvPr>
            <p:cNvSpPr>
              <a:spLocks noChangeArrowheads="1"/>
            </p:cNvSpPr>
            <p:nvPr/>
          </p:nvSpPr>
          <p:spPr bwMode="auto">
            <a:xfrm>
              <a:off x="2546176" y="5324790"/>
              <a:ext cx="1547235" cy="619567"/>
            </a:xfrm>
            <a:prstGeom prst="rect">
              <a:avLst/>
            </a:prstGeom>
            <a:solidFill>
              <a:srgbClr val="FFFFFF"/>
            </a:solidFill>
            <a:ln w="9525" algn="ctr">
              <a:solidFill>
                <a:schemeClr val="tx1"/>
              </a:solidFill>
              <a:miter lim="800000"/>
              <a:headEnd/>
              <a:tailEnd/>
            </a:ln>
            <a:effectLst/>
          </p:spPr>
          <p:txBody>
            <a:bodyPr wrap="none" anchor="ctr"/>
            <a:lstStyle/>
            <a:p>
              <a:pPr algn="ctr">
                <a:defRPr/>
              </a:pPr>
              <a:r>
                <a:rPr lang="es-ES_tradnl" sz="1200"/>
                <a:t>Control</a:t>
              </a:r>
            </a:p>
            <a:p>
              <a:pPr algn="ctr">
                <a:defRPr/>
              </a:pPr>
              <a:r>
                <a:rPr lang="es-ES_tradnl" sz="1200"/>
                <a:t>de capacidad</a:t>
              </a:r>
            </a:p>
          </p:txBody>
        </p:sp>
        <p:grpSp>
          <p:nvGrpSpPr>
            <p:cNvPr id="91" name="Group 114">
              <a:extLst>
                <a:ext uri="{FF2B5EF4-FFF2-40B4-BE49-F238E27FC236}">
                  <a16:creationId xmlns:a16="http://schemas.microsoft.com/office/drawing/2014/main" id="{43D7D9E1-B3EF-48AE-AC3A-F20805785C33}"/>
                </a:ext>
              </a:extLst>
            </p:cNvPr>
            <p:cNvGrpSpPr>
              <a:grpSpLocks/>
            </p:cNvGrpSpPr>
            <p:nvPr/>
          </p:nvGrpSpPr>
          <p:grpSpPr bwMode="auto">
            <a:xfrm>
              <a:off x="4077711" y="5166791"/>
              <a:ext cx="1308259" cy="184628"/>
              <a:chOff x="1942" y="1502"/>
              <a:chExt cx="706" cy="242"/>
            </a:xfrm>
          </p:grpSpPr>
          <p:sp>
            <p:nvSpPr>
              <p:cNvPr id="111" name="Freeform 115">
                <a:extLst>
                  <a:ext uri="{FF2B5EF4-FFF2-40B4-BE49-F238E27FC236}">
                    <a16:creationId xmlns:a16="http://schemas.microsoft.com/office/drawing/2014/main" id="{7B267795-9BEC-4F29-ACE5-F17FFFA9E16A}"/>
                  </a:ext>
                </a:extLst>
              </p:cNvPr>
              <p:cNvSpPr>
                <a:spLocks/>
              </p:cNvSpPr>
              <p:nvPr/>
            </p:nvSpPr>
            <p:spPr bwMode="auto">
              <a:xfrm>
                <a:off x="2647" y="1502"/>
                <a:ext cx="1" cy="242"/>
              </a:xfrm>
              <a:custGeom>
                <a:avLst/>
                <a:gdLst>
                  <a:gd name="T0" fmla="*/ 1 w 1"/>
                  <a:gd name="T1" fmla="*/ 242 h 242"/>
                  <a:gd name="T2" fmla="*/ 0 w 1"/>
                  <a:gd name="T3" fmla="*/ 0 h 242"/>
                  <a:gd name="T4" fmla="*/ 0 60000 65536"/>
                  <a:gd name="T5" fmla="*/ 0 60000 65536"/>
                  <a:gd name="T6" fmla="*/ 0 w 1"/>
                  <a:gd name="T7" fmla="*/ 0 h 242"/>
                  <a:gd name="T8" fmla="*/ 1 w 1"/>
                  <a:gd name="T9" fmla="*/ 242 h 242"/>
                </a:gdLst>
                <a:ahLst/>
                <a:cxnLst>
                  <a:cxn ang="T4">
                    <a:pos x="T0" y="T1"/>
                  </a:cxn>
                  <a:cxn ang="T5">
                    <a:pos x="T2" y="T3"/>
                  </a:cxn>
                </a:cxnLst>
                <a:rect l="T6" t="T7" r="T8" b="T9"/>
                <a:pathLst>
                  <a:path w="1" h="242">
                    <a:moveTo>
                      <a:pt x="1" y="242"/>
                    </a:moveTo>
                    <a:lnTo>
                      <a:pt x="0" y="0"/>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
              </a:p>
            </p:txBody>
          </p:sp>
          <p:sp>
            <p:nvSpPr>
              <p:cNvPr id="112" name="Line 116">
                <a:extLst>
                  <a:ext uri="{FF2B5EF4-FFF2-40B4-BE49-F238E27FC236}">
                    <a16:creationId xmlns:a16="http://schemas.microsoft.com/office/drawing/2014/main" id="{E989577C-BAC3-46C7-AF66-36502251D0A6}"/>
                  </a:ext>
                </a:extLst>
              </p:cNvPr>
              <p:cNvSpPr>
                <a:spLocks noChangeShapeType="1"/>
              </p:cNvSpPr>
              <p:nvPr/>
            </p:nvSpPr>
            <p:spPr bwMode="auto">
              <a:xfrm flipH="1">
                <a:off x="1942" y="1502"/>
                <a:ext cx="704" cy="0"/>
              </a:xfrm>
              <a:prstGeom prst="line">
                <a:avLst/>
              </a:prstGeom>
              <a:noFill/>
              <a:ln>
                <a:noFill/>
              </a:ln>
              <a:effectLst>
                <a:prstShdw prst="shdw17" dist="17961" dir="2700000">
                  <a:srgbClr val="999999"/>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stealth" w="med" len="med"/>
                  </a14:hiddenLine>
                </a:ext>
              </a:extLst>
            </p:spPr>
            <p:txBody>
              <a:bodyPr wrap="none" anchor="ctr"/>
              <a:lstStyle/>
              <a:p>
                <a:endParaRPr lang="es-ES"/>
              </a:p>
            </p:txBody>
          </p:sp>
        </p:grpSp>
        <p:sp>
          <p:nvSpPr>
            <p:cNvPr id="92" name="Rectangle 117">
              <a:extLst>
                <a:ext uri="{FF2B5EF4-FFF2-40B4-BE49-F238E27FC236}">
                  <a16:creationId xmlns:a16="http://schemas.microsoft.com/office/drawing/2014/main" id="{516A6F12-B6BB-4F28-80B2-2C091FCAB823}"/>
                </a:ext>
              </a:extLst>
            </p:cNvPr>
            <p:cNvSpPr>
              <a:spLocks noChangeArrowheads="1"/>
            </p:cNvSpPr>
            <p:nvPr/>
          </p:nvSpPr>
          <p:spPr bwMode="auto">
            <a:xfrm>
              <a:off x="5005703" y="5241352"/>
              <a:ext cx="1629219" cy="585837"/>
            </a:xfrm>
            <a:prstGeom prst="rect">
              <a:avLst/>
            </a:prstGeom>
            <a:noFill/>
            <a:ln w="9525" algn="ctr">
              <a:solidFill>
                <a:schemeClr val="tx1"/>
              </a:solidFill>
              <a:miter lim="800000"/>
              <a:headEnd/>
              <a:tailEnd/>
            </a:ln>
            <a:effectLst/>
          </p:spPr>
          <p:txBody>
            <a:bodyPr wrap="none" anchor="ctr"/>
            <a:lstStyle/>
            <a:p>
              <a:pPr algn="ctr">
                <a:defRPr/>
              </a:pPr>
              <a:r>
                <a:rPr lang="es-ES_tradnl" sz="1200"/>
                <a:t>Programación</a:t>
              </a:r>
            </a:p>
            <a:p>
              <a:pPr algn="ctr">
                <a:defRPr/>
              </a:pPr>
              <a:r>
                <a:rPr lang="es-ES_tradnl" sz="1200"/>
                <a:t>de operaciones</a:t>
              </a:r>
            </a:p>
          </p:txBody>
        </p:sp>
        <p:cxnSp>
          <p:nvCxnSpPr>
            <p:cNvPr id="93" name="AutoShape 118">
              <a:extLst>
                <a:ext uri="{FF2B5EF4-FFF2-40B4-BE49-F238E27FC236}">
                  <a16:creationId xmlns:a16="http://schemas.microsoft.com/office/drawing/2014/main" id="{DD428914-C24C-4DE3-AB6C-474680C912BA}"/>
                </a:ext>
              </a:extLst>
            </p:cNvPr>
            <p:cNvCxnSpPr>
              <a:cxnSpLocks noChangeShapeType="1"/>
              <a:stCxn id="85" idx="2"/>
              <a:endCxn id="92" idx="0"/>
            </p:cNvCxnSpPr>
            <p:nvPr/>
          </p:nvCxnSpPr>
          <p:spPr bwMode="auto">
            <a:xfrm>
              <a:off x="5820313" y="4671492"/>
              <a:ext cx="0" cy="56985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4" name="AutoShape 119">
              <a:extLst>
                <a:ext uri="{FF2B5EF4-FFF2-40B4-BE49-F238E27FC236}">
                  <a16:creationId xmlns:a16="http://schemas.microsoft.com/office/drawing/2014/main" id="{436E7A26-B3DC-48A8-82C0-7CF422AF0AE4}"/>
                </a:ext>
              </a:extLst>
            </p:cNvPr>
            <p:cNvCxnSpPr>
              <a:cxnSpLocks noChangeShapeType="1"/>
              <a:stCxn id="75" idx="1"/>
              <a:endCxn id="100" idx="1"/>
            </p:cNvCxnSpPr>
            <p:nvPr/>
          </p:nvCxnSpPr>
          <p:spPr bwMode="auto">
            <a:xfrm rot="10800000">
              <a:off x="6163949" y="2093808"/>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 name="AutoShape 120">
              <a:extLst>
                <a:ext uri="{FF2B5EF4-FFF2-40B4-BE49-F238E27FC236}">
                  <a16:creationId xmlns:a16="http://schemas.microsoft.com/office/drawing/2014/main" id="{4B8AD642-243D-4118-B7F9-4EEDD9ED1839}"/>
                </a:ext>
              </a:extLst>
            </p:cNvPr>
            <p:cNvCxnSpPr>
              <a:cxnSpLocks noChangeShapeType="1"/>
              <a:stCxn id="75" idx="1"/>
              <a:endCxn id="101" idx="0"/>
            </p:cNvCxnSpPr>
            <p:nvPr/>
          </p:nvCxnSpPr>
          <p:spPr bwMode="auto">
            <a:xfrm rot="10800000" flipV="1">
              <a:off x="6149994" y="2441760"/>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6" name="Rectangle 121">
              <a:extLst>
                <a:ext uri="{FF2B5EF4-FFF2-40B4-BE49-F238E27FC236}">
                  <a16:creationId xmlns:a16="http://schemas.microsoft.com/office/drawing/2014/main" id="{EC38ED20-BEDF-43B5-A60A-2F83AA89F4D2}"/>
                </a:ext>
              </a:extLst>
            </p:cNvPr>
            <p:cNvSpPr>
              <a:spLocks noChangeArrowheads="1"/>
            </p:cNvSpPr>
            <p:nvPr/>
          </p:nvSpPr>
          <p:spPr bwMode="auto">
            <a:xfrm>
              <a:off x="5002214" y="1440510"/>
              <a:ext cx="1629219" cy="639095"/>
            </a:xfrm>
            <a:prstGeom prst="rect">
              <a:avLst/>
            </a:prstGeom>
            <a:noFill/>
            <a:ln w="9525" algn="ctr">
              <a:solidFill>
                <a:schemeClr val="tx1"/>
              </a:solidFill>
              <a:miter lim="800000"/>
              <a:headEnd/>
              <a:tailEnd/>
            </a:ln>
            <a:effectLst/>
          </p:spPr>
          <p:txBody>
            <a:bodyPr wrap="none" anchor="ctr"/>
            <a:lstStyle/>
            <a:p>
              <a:pPr algn="ctr">
                <a:defRPr/>
              </a:pPr>
              <a:r>
                <a:rPr lang="es-ES_tradnl" sz="1200"/>
                <a:t>Planificación agregada</a:t>
              </a:r>
            </a:p>
          </p:txBody>
        </p:sp>
        <p:sp>
          <p:nvSpPr>
            <p:cNvPr id="97" name="Line 122">
              <a:extLst>
                <a:ext uri="{FF2B5EF4-FFF2-40B4-BE49-F238E27FC236}">
                  <a16:creationId xmlns:a16="http://schemas.microsoft.com/office/drawing/2014/main" id="{DE015BE3-A468-4634-9CE8-FB6080460007}"/>
                </a:ext>
              </a:extLst>
            </p:cNvPr>
            <p:cNvSpPr>
              <a:spLocks noChangeShapeType="1"/>
            </p:cNvSpPr>
            <p:nvPr/>
          </p:nvSpPr>
          <p:spPr bwMode="auto">
            <a:xfrm flipH="1">
              <a:off x="6665115" y="643417"/>
              <a:ext cx="110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8" name="Line 123">
              <a:extLst>
                <a:ext uri="{FF2B5EF4-FFF2-40B4-BE49-F238E27FC236}">
                  <a16:creationId xmlns:a16="http://schemas.microsoft.com/office/drawing/2014/main" id="{271EA533-5A5F-4E8E-B279-276FF5920B2B}"/>
                </a:ext>
              </a:extLst>
            </p:cNvPr>
            <p:cNvSpPr>
              <a:spLocks noChangeShapeType="1"/>
            </p:cNvSpPr>
            <p:nvPr/>
          </p:nvSpPr>
          <p:spPr bwMode="auto">
            <a:xfrm flipH="1">
              <a:off x="6626086" y="1845271"/>
              <a:ext cx="11512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99" name="Line 124">
              <a:extLst>
                <a:ext uri="{FF2B5EF4-FFF2-40B4-BE49-F238E27FC236}">
                  <a16:creationId xmlns:a16="http://schemas.microsoft.com/office/drawing/2014/main" id="{7DEDC4FF-91D0-4F5B-A270-650AFF34422A}"/>
                </a:ext>
              </a:extLst>
            </p:cNvPr>
            <p:cNvSpPr>
              <a:spLocks noChangeShapeType="1"/>
            </p:cNvSpPr>
            <p:nvPr/>
          </p:nvSpPr>
          <p:spPr bwMode="auto">
            <a:xfrm flipH="1">
              <a:off x="6627945" y="3162517"/>
              <a:ext cx="1130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100" name="Line 125">
              <a:extLst>
                <a:ext uri="{FF2B5EF4-FFF2-40B4-BE49-F238E27FC236}">
                  <a16:creationId xmlns:a16="http://schemas.microsoft.com/office/drawing/2014/main" id="{766FABB9-5CF5-4400-8132-EFF6B6852F21}"/>
                </a:ext>
              </a:extLst>
            </p:cNvPr>
            <p:cNvSpPr>
              <a:spLocks noChangeShapeType="1"/>
            </p:cNvSpPr>
            <p:nvPr/>
          </p:nvSpPr>
          <p:spPr bwMode="auto">
            <a:xfrm>
              <a:off x="6074988" y="2088481"/>
              <a:ext cx="88961" cy="5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101" name="Line 126">
              <a:extLst>
                <a:ext uri="{FF2B5EF4-FFF2-40B4-BE49-F238E27FC236}">
                  <a16:creationId xmlns:a16="http://schemas.microsoft.com/office/drawing/2014/main" id="{9AC00DC8-04B0-45A6-BE4C-86F5B7F8F297}"/>
                </a:ext>
              </a:extLst>
            </p:cNvPr>
            <p:cNvSpPr>
              <a:spLocks noChangeShapeType="1"/>
            </p:cNvSpPr>
            <p:nvPr/>
          </p:nvSpPr>
          <p:spPr bwMode="auto">
            <a:xfrm>
              <a:off x="6149994" y="2803914"/>
              <a:ext cx="88962" cy="5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102" name="AutoShape 127">
              <a:extLst>
                <a:ext uri="{FF2B5EF4-FFF2-40B4-BE49-F238E27FC236}">
                  <a16:creationId xmlns:a16="http://schemas.microsoft.com/office/drawing/2014/main" id="{38FB1FCD-3B7D-4A8C-8862-0145B0537637}"/>
                </a:ext>
              </a:extLst>
            </p:cNvPr>
            <p:cNvSpPr>
              <a:spLocks/>
            </p:cNvSpPr>
            <p:nvPr/>
          </p:nvSpPr>
          <p:spPr bwMode="auto">
            <a:xfrm>
              <a:off x="9295050" y="998469"/>
              <a:ext cx="204088" cy="1423762"/>
            </a:xfrm>
            <a:prstGeom prst="rightBrace">
              <a:avLst>
                <a:gd name="adj1" fmla="val 5712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a:cs typeface="Arial" panose="020B0604020202020204" pitchFamily="34" charset="0"/>
              </a:endParaRPr>
            </a:p>
          </p:txBody>
        </p:sp>
        <p:sp>
          <p:nvSpPr>
            <p:cNvPr id="103" name="Rectangle 128">
              <a:extLst>
                <a:ext uri="{FF2B5EF4-FFF2-40B4-BE49-F238E27FC236}">
                  <a16:creationId xmlns:a16="http://schemas.microsoft.com/office/drawing/2014/main" id="{6956E15E-26AA-4698-BABA-1381AE06B1C1}"/>
                </a:ext>
              </a:extLst>
            </p:cNvPr>
            <p:cNvSpPr>
              <a:spLocks noChangeArrowheads="1"/>
            </p:cNvSpPr>
            <p:nvPr/>
          </p:nvSpPr>
          <p:spPr bwMode="auto">
            <a:xfrm>
              <a:off x="9371801" y="1397904"/>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a:cs typeface="Arial" panose="020B0604020202020204" pitchFamily="34" charset="0"/>
                </a:rPr>
                <a:t>Planificación táctica</a:t>
              </a:r>
            </a:p>
            <a:p>
              <a:pPr algn="ctr"/>
              <a:r>
                <a:rPr lang="es-ES_tradnl" altLang="es-ES" sz="1200" b="0">
                  <a:cs typeface="Arial" panose="020B0604020202020204" pitchFamily="34" charset="0"/>
                </a:rPr>
                <a:t>(medio plazo)</a:t>
              </a:r>
            </a:p>
          </p:txBody>
        </p:sp>
        <p:sp>
          <p:nvSpPr>
            <p:cNvPr id="104" name="AutoShape 129">
              <a:extLst>
                <a:ext uri="{FF2B5EF4-FFF2-40B4-BE49-F238E27FC236}">
                  <a16:creationId xmlns:a16="http://schemas.microsoft.com/office/drawing/2014/main" id="{9632A9F6-1BB9-42A5-B1C2-675CE1D3BE40}"/>
                </a:ext>
              </a:extLst>
            </p:cNvPr>
            <p:cNvSpPr>
              <a:spLocks/>
            </p:cNvSpPr>
            <p:nvPr/>
          </p:nvSpPr>
          <p:spPr bwMode="auto">
            <a:xfrm>
              <a:off x="9309005" y="2532298"/>
              <a:ext cx="218043" cy="3825696"/>
            </a:xfrm>
            <a:prstGeom prst="rightBrace">
              <a:avLst>
                <a:gd name="adj1" fmla="val 143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s-ES" b="0">
                <a:cs typeface="Arial" panose="020B0604020202020204" pitchFamily="34" charset="0"/>
              </a:endParaRPr>
            </a:p>
          </p:txBody>
        </p:sp>
        <p:sp>
          <p:nvSpPr>
            <p:cNvPr id="105" name="Rectangle 130">
              <a:extLst>
                <a:ext uri="{FF2B5EF4-FFF2-40B4-BE49-F238E27FC236}">
                  <a16:creationId xmlns:a16="http://schemas.microsoft.com/office/drawing/2014/main" id="{407D40B7-D4DA-4671-8B34-19BD68CA2E28}"/>
                </a:ext>
              </a:extLst>
            </p:cNvPr>
            <p:cNvSpPr>
              <a:spLocks noChangeArrowheads="1"/>
            </p:cNvSpPr>
            <p:nvPr/>
          </p:nvSpPr>
          <p:spPr bwMode="auto">
            <a:xfrm>
              <a:off x="9397094" y="4158982"/>
              <a:ext cx="1777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a:cs typeface="Arial" panose="020B0604020202020204" pitchFamily="34" charset="0"/>
                </a:rPr>
                <a:t>Planificación operativa</a:t>
              </a:r>
            </a:p>
            <a:p>
              <a:pPr algn="ctr"/>
              <a:r>
                <a:rPr lang="es-ES_tradnl" altLang="es-ES" sz="1200" b="0">
                  <a:cs typeface="Arial" panose="020B0604020202020204" pitchFamily="34" charset="0"/>
                </a:rPr>
                <a:t>(corto y muy corto plazo)</a:t>
              </a:r>
            </a:p>
          </p:txBody>
        </p:sp>
        <p:cxnSp>
          <p:nvCxnSpPr>
            <p:cNvPr id="106" name="AutoShape 131">
              <a:extLst>
                <a:ext uri="{FF2B5EF4-FFF2-40B4-BE49-F238E27FC236}">
                  <a16:creationId xmlns:a16="http://schemas.microsoft.com/office/drawing/2014/main" id="{4F22D52E-2C3B-4F19-83A1-2E693E7D2E71}"/>
                </a:ext>
              </a:extLst>
            </p:cNvPr>
            <p:cNvCxnSpPr>
              <a:cxnSpLocks noChangeShapeType="1"/>
              <a:stCxn id="83" idx="2"/>
              <a:endCxn id="85" idx="0"/>
            </p:cNvCxnSpPr>
            <p:nvPr/>
          </p:nvCxnSpPr>
          <p:spPr bwMode="auto">
            <a:xfrm>
              <a:off x="5820313" y="3457211"/>
              <a:ext cx="0" cy="62489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7" name="Rectangle 132">
              <a:extLst>
                <a:ext uri="{FF2B5EF4-FFF2-40B4-BE49-F238E27FC236}">
                  <a16:creationId xmlns:a16="http://schemas.microsoft.com/office/drawing/2014/main" id="{ABB7BD0F-FC9B-4392-8D5E-115626FC3419}"/>
                </a:ext>
              </a:extLst>
            </p:cNvPr>
            <p:cNvSpPr>
              <a:spLocks noChangeArrowheads="1"/>
            </p:cNvSpPr>
            <p:nvPr/>
          </p:nvSpPr>
          <p:spPr bwMode="auto">
            <a:xfrm>
              <a:off x="6532006" y="3506919"/>
              <a:ext cx="1140802" cy="509500"/>
            </a:xfrm>
            <a:prstGeom prst="rect">
              <a:avLst/>
            </a:prstGeom>
            <a:solidFill>
              <a:srgbClr val="FFFF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a:cs typeface="Arial" panose="020B0604020202020204" pitchFamily="34" charset="0"/>
                </a:rPr>
                <a:t>Base de datos</a:t>
              </a:r>
            </a:p>
            <a:p>
              <a:pPr algn="ctr"/>
              <a:r>
                <a:rPr lang="es-ES_tradnl" altLang="es-ES" sz="1000" b="0">
                  <a:cs typeface="Arial" panose="020B0604020202020204" pitchFamily="34" charset="0"/>
                </a:rPr>
                <a:t>y registros</a:t>
              </a:r>
            </a:p>
            <a:p>
              <a:pPr algn="ctr"/>
              <a:r>
                <a:rPr lang="es-ES_tradnl" altLang="es-ES" sz="1000" b="0">
                  <a:cs typeface="Arial" panose="020B0604020202020204" pitchFamily="34" charset="0"/>
                </a:rPr>
                <a:t>de inventario</a:t>
              </a:r>
              <a:endParaRPr lang="es-ES_tradnl" altLang="es-ES" sz="1200" b="0">
                <a:cs typeface="Arial" panose="020B0604020202020204" pitchFamily="34" charset="0"/>
              </a:endParaRPr>
            </a:p>
          </p:txBody>
        </p:sp>
        <p:cxnSp>
          <p:nvCxnSpPr>
            <p:cNvPr id="108" name="AutoShape 133">
              <a:extLst>
                <a:ext uri="{FF2B5EF4-FFF2-40B4-BE49-F238E27FC236}">
                  <a16:creationId xmlns:a16="http://schemas.microsoft.com/office/drawing/2014/main" id="{01FC2F57-1978-46DA-9490-DC137F3919D7}"/>
                </a:ext>
              </a:extLst>
            </p:cNvPr>
            <p:cNvCxnSpPr>
              <a:cxnSpLocks noChangeShapeType="1"/>
              <a:stCxn id="107" idx="1"/>
            </p:cNvCxnSpPr>
            <p:nvPr/>
          </p:nvCxnSpPr>
          <p:spPr bwMode="auto">
            <a:xfrm rot="10800000">
              <a:off x="6191858" y="3414605"/>
              <a:ext cx="340148" cy="347952"/>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9" name="AutoShape 134">
              <a:extLst>
                <a:ext uri="{FF2B5EF4-FFF2-40B4-BE49-F238E27FC236}">
                  <a16:creationId xmlns:a16="http://schemas.microsoft.com/office/drawing/2014/main" id="{7BCC4115-356D-4124-AA9B-059A3D452352}"/>
                </a:ext>
              </a:extLst>
            </p:cNvPr>
            <p:cNvCxnSpPr>
              <a:cxnSpLocks noChangeShapeType="1"/>
              <a:stCxn id="107" idx="1"/>
            </p:cNvCxnSpPr>
            <p:nvPr/>
          </p:nvCxnSpPr>
          <p:spPr bwMode="auto">
            <a:xfrm rot="10800000" flipV="1">
              <a:off x="6177903" y="3762557"/>
              <a:ext cx="354103" cy="3621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0" name="Rectangle 128">
              <a:extLst>
                <a:ext uri="{FF2B5EF4-FFF2-40B4-BE49-F238E27FC236}">
                  <a16:creationId xmlns:a16="http://schemas.microsoft.com/office/drawing/2014/main" id="{30181573-3E96-4A31-9CE2-B52A3BE209FA}"/>
                </a:ext>
              </a:extLst>
            </p:cNvPr>
            <p:cNvSpPr>
              <a:spLocks noChangeArrowheads="1"/>
            </p:cNvSpPr>
            <p:nvPr/>
          </p:nvSpPr>
          <p:spPr bwMode="auto">
            <a:xfrm>
              <a:off x="9347293" y="308280"/>
              <a:ext cx="1456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a:cs typeface="Arial" panose="020B0604020202020204" pitchFamily="34" charset="0"/>
                </a:rPr>
                <a:t>Planificación estratégica</a:t>
              </a:r>
            </a:p>
            <a:p>
              <a:pPr algn="ctr"/>
              <a:r>
                <a:rPr lang="es-ES_tradnl" altLang="es-ES" sz="1200" b="0">
                  <a:cs typeface="Arial" panose="020B0604020202020204" pitchFamily="34" charset="0"/>
                </a:rPr>
                <a:t>(largo plazo)</a:t>
              </a:r>
            </a:p>
          </p:txBody>
        </p:sp>
      </p:grpSp>
    </p:spTree>
    <p:extLst>
      <p:ext uri="{BB962C8B-B14F-4D97-AF65-F5344CB8AC3E}">
        <p14:creationId xmlns:p14="http://schemas.microsoft.com/office/powerpoint/2010/main" val="28065272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2000" fill="hold"/>
                                        <p:tgtEl>
                                          <p:spTgt spid="63"/>
                                        </p:tgtEl>
                                        <p:attrNameLst>
                                          <p:attrName>ppt_w</p:attrName>
                                        </p:attrNameLst>
                                      </p:cBhvr>
                                      <p:tavLst>
                                        <p:tav tm="0">
                                          <p:val>
                                            <p:fltVal val="0"/>
                                          </p:val>
                                        </p:tav>
                                        <p:tav tm="100000">
                                          <p:val>
                                            <p:strVal val="#ppt_w"/>
                                          </p:val>
                                        </p:tav>
                                      </p:tavLst>
                                    </p:anim>
                                    <p:anim calcmode="lin" valueType="num">
                                      <p:cBhvr>
                                        <p:cTn id="8" dur="2000" fill="hold"/>
                                        <p:tgtEl>
                                          <p:spTgt spid="63"/>
                                        </p:tgtEl>
                                        <p:attrNameLst>
                                          <p:attrName>ppt_h</p:attrName>
                                        </p:attrNameLst>
                                      </p:cBhvr>
                                      <p:tavLst>
                                        <p:tav tm="0">
                                          <p:val>
                                            <p:fltVal val="0"/>
                                          </p:val>
                                        </p:tav>
                                        <p:tav tm="100000">
                                          <p:val>
                                            <p:strVal val="#ppt_h"/>
                                          </p:val>
                                        </p:tav>
                                      </p:tavLst>
                                    </p:anim>
                                    <p:anim calcmode="lin" valueType="num">
                                      <p:cBhvr>
                                        <p:cTn id="9" dur="2000" fill="hold"/>
                                        <p:tgtEl>
                                          <p:spTgt spid="63"/>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6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529812"/>
            <a:ext cx="1219199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Esta técnica, además de estimar la carga que genera cada unidad buena de producto por centros de trabajo, intenta corregir uno de los inconvenientes básicos señalados para las listas de capacidad, periodificando o distribuyendo dicha carga en el tiempo, teniendo en cuenta que desde que se comienza a fabricar un lote hasta que este se entrega pueden transcurrir varias semanas.</a:t>
            </a:r>
          </a:p>
          <a:p>
            <a:pPr marL="342900" indent="-342900" algn="just">
              <a:buFont typeface="Arial" panose="020B0604020202020204" pitchFamily="34" charset="0"/>
              <a:buChar char="•"/>
            </a:pPr>
            <a:endParaRPr lang="es-ES" altLang="es-ES" sz="24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Es decir, con los perfiles de recursos, los tiempos totales de carga de cada ítem por centros de trabajo se determinan repartiendo el tiempo de producción entre los períodos que abarca el tiempo de suministro del producto final y de sus componentes, no asignándolo en su totalidad al período de entrega.</a:t>
            </a:r>
          </a:p>
        </p:txBody>
      </p:sp>
      <p:sp>
        <p:nvSpPr>
          <p:cNvPr id="8" name="Text Box 426">
            <a:extLst>
              <a:ext uri="{FF2B5EF4-FFF2-40B4-BE49-F238E27FC236}">
                <a16:creationId xmlns:a16="http://schemas.microsoft.com/office/drawing/2014/main" id="{2776F933-5C7B-4C35-8C88-41A00C1365F6}"/>
              </a:ext>
            </a:extLst>
          </p:cNvPr>
          <p:cNvSpPr txBox="1">
            <a:spLocks noChangeArrowheads="1"/>
          </p:cNvSpPr>
          <p:nvPr/>
        </p:nvSpPr>
        <p:spPr bwMode="auto">
          <a:xfrm>
            <a:off x="4222473" y="4314211"/>
            <a:ext cx="3747051" cy="461665"/>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defRPr/>
            </a:pPr>
            <a:r>
              <a:rPr lang="es-ES_tradnl" altLang="es-ES" sz="2400">
                <a:latin typeface="+mn-lt"/>
              </a:rPr>
              <a:t>INFORMACIÓN  NECESARIA</a:t>
            </a:r>
          </a:p>
        </p:txBody>
      </p:sp>
      <p:sp>
        <p:nvSpPr>
          <p:cNvPr id="9" name="Text Box 427">
            <a:extLst>
              <a:ext uri="{FF2B5EF4-FFF2-40B4-BE49-F238E27FC236}">
                <a16:creationId xmlns:a16="http://schemas.microsoft.com/office/drawing/2014/main" id="{4D17849A-929D-43ED-9BB4-0CE95F589CF4}"/>
              </a:ext>
            </a:extLst>
          </p:cNvPr>
          <p:cNvSpPr txBox="1">
            <a:spLocks noChangeArrowheads="1"/>
          </p:cNvSpPr>
          <p:nvPr/>
        </p:nvSpPr>
        <p:spPr bwMode="auto">
          <a:xfrm>
            <a:off x="1" y="4855774"/>
            <a:ext cx="12191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buFont typeface="Wingdings" panose="05000000000000000000" pitchFamily="2" charset="2"/>
              <a:buChar char="ü"/>
            </a:pPr>
            <a:r>
              <a:rPr lang="es-ES_tradnl" altLang="es-ES" sz="2400" b="0">
                <a:solidFill>
                  <a:srgbClr val="003366"/>
                </a:solidFill>
                <a:latin typeface="+mn-lt"/>
                <a:sym typeface="Monotype Sorts" pitchFamily="2" charset="2"/>
              </a:rPr>
              <a:t>La misma que para las listas de capacidad</a:t>
            </a:r>
          </a:p>
          <a:p>
            <a:pPr algn="ctr">
              <a:buFont typeface="Wingdings" panose="05000000000000000000" pitchFamily="2" charset="2"/>
              <a:buChar char="ü"/>
            </a:pPr>
            <a:r>
              <a:rPr lang="es-ES_tradnl" altLang="es-ES" sz="2400" b="0">
                <a:solidFill>
                  <a:srgbClr val="003366"/>
                </a:solidFill>
                <a:latin typeface="+mn-lt"/>
                <a:sym typeface="Monotype Sorts" pitchFamily="2" charset="2"/>
              </a:rPr>
              <a:t>Los tiempos de suministro </a:t>
            </a:r>
            <a:endParaRPr lang="es-ES_tradnl" altLang="es-ES" sz="2400" b="0">
              <a:solidFill>
                <a:srgbClr val="003366"/>
              </a:solidFill>
              <a:latin typeface="+mn-lt"/>
            </a:endParaRPr>
          </a:p>
        </p:txBody>
      </p:sp>
      <p:sp>
        <p:nvSpPr>
          <p:cNvPr id="10" name="Rectángulo 9">
            <a:extLst>
              <a:ext uri="{FF2B5EF4-FFF2-40B4-BE49-F238E27FC236}">
                <a16:creationId xmlns:a16="http://schemas.microsoft.com/office/drawing/2014/main" id="{F82CA0F4-9143-45E6-A4D0-F1626EB4563F}"/>
              </a:ext>
            </a:extLst>
          </p:cNvPr>
          <p:cNvSpPr/>
          <p:nvPr/>
        </p:nvSpPr>
        <p:spPr>
          <a:xfrm>
            <a:off x="1056447" y="6024780"/>
            <a:ext cx="10079090" cy="646331"/>
          </a:xfrm>
          <a:prstGeom prst="rect">
            <a:avLst/>
          </a:prstGeom>
          <a:ln>
            <a:solidFill>
              <a:schemeClr val="tx1"/>
            </a:solidFill>
            <a:prstDash val="lgDash"/>
          </a:ln>
        </p:spPr>
        <p:txBody>
          <a:bodyPr wrap="square">
            <a:spAutoFit/>
          </a:bodyPr>
          <a:lstStyle/>
          <a:p>
            <a:pPr algn="just"/>
            <a:r>
              <a:rPr lang="es-ES" i="1"/>
              <a:t>Nota</a:t>
            </a:r>
            <a:r>
              <a:rPr lang="es-ES"/>
              <a:t>: Se va a trabajar bajo el supuesto de que la capacidad disponible (CD) que compararemos con el plan aproximado de carga (PAC) solo tendrá en cuenta las horas regulares disponibles.</a:t>
            </a:r>
          </a:p>
        </p:txBody>
      </p:sp>
    </p:spTree>
    <p:extLst>
      <p:ext uri="{BB962C8B-B14F-4D97-AF65-F5344CB8AC3E}">
        <p14:creationId xmlns:p14="http://schemas.microsoft.com/office/powerpoint/2010/main" val="144851869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493816"/>
            <a:ext cx="12191999"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Una vez calculados los tiempos totales de carga de las operaciones de cada ítem por centro de trabajo (</a:t>
            </a:r>
            <a:r>
              <a:rPr lang="es-ES" altLang="es-ES" sz="2400" b="0" i="1">
                <a:latin typeface="+mn-lt"/>
                <a:ea typeface="Calibri" panose="020F0502020204030204" pitchFamily="34" charset="0"/>
                <a:cs typeface="Calibri" panose="020F0502020204030204" pitchFamily="34" charset="0"/>
              </a:rPr>
              <a:t>Tc</a:t>
            </a:r>
            <a:r>
              <a:rPr lang="es-ES" altLang="es-ES" sz="1600" b="0" i="1">
                <a:latin typeface="+mn-lt"/>
                <a:ea typeface="Calibri" panose="020F0502020204030204" pitchFamily="34" charset="0"/>
                <a:cs typeface="Calibri" panose="020F0502020204030204" pitchFamily="34" charset="0"/>
              </a:rPr>
              <a:t>ijk</a:t>
            </a:r>
            <a:r>
              <a:rPr lang="es-ES" altLang="es-ES" sz="2400" b="0">
                <a:latin typeface="+mn-lt"/>
                <a:ea typeface="Calibri" panose="020F0502020204030204" pitchFamily="34" charset="0"/>
                <a:cs typeface="Calibri" panose="020F0502020204030204" pitchFamily="34" charset="0"/>
              </a:rPr>
              <a:t>), estos se reparten entre los períodos que abarca el tiempo de suministro del ítem en cuestión, según el criterio que se haya establecido.</a:t>
            </a:r>
          </a:p>
          <a:p>
            <a:pPr marL="342900" indent="-342900" algn="just">
              <a:buFont typeface="Arial" panose="020B0604020202020204" pitchFamily="34" charset="0"/>
              <a:buChar char="•"/>
            </a:pPr>
            <a:endParaRPr lang="es-ES" altLang="es-ES" sz="10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s-ES" altLang="es-ES" sz="10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s-ES" altLang="es-ES" sz="10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Tras esta periodificación, se suman los tiempos de carga, por CT y período al que está asignada la carga, de todos los ítems (producto final y componentes).</a:t>
            </a:r>
            <a:endParaRPr lang="es-ES" altLang="es-ES" sz="10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De esta forma, se obtienen los tiempos totales de carga periodificados del producto final por centros de trabajo (</a:t>
            </a:r>
            <a:r>
              <a:rPr lang="es-ES" altLang="es-ES" sz="2400" b="0" i="1">
                <a:latin typeface="+mn-lt"/>
                <a:ea typeface="Calibri" panose="020F0502020204030204" pitchFamily="34" charset="0"/>
                <a:cs typeface="Calibri" panose="020F0502020204030204" pitchFamily="34" charset="0"/>
              </a:rPr>
              <a:t>TTc</a:t>
            </a:r>
            <a:r>
              <a:rPr lang="es-ES" altLang="es-ES" sz="1600" b="0" i="1">
                <a:latin typeface="+mn-lt"/>
                <a:ea typeface="Calibri" panose="020F0502020204030204" pitchFamily="34" charset="0"/>
                <a:cs typeface="Calibri" panose="020F0502020204030204" pitchFamily="34" charset="0"/>
              </a:rPr>
              <a:t>jk</a:t>
            </a:r>
            <a:r>
              <a:rPr lang="es-ES" altLang="es-ES" sz="2400" b="0">
                <a:latin typeface="+mn-lt"/>
                <a:ea typeface="Calibri" panose="020F0502020204030204" pitchFamily="34" charset="0"/>
                <a:cs typeface="Calibri" panose="020F0502020204030204" pitchFamily="34" charset="0"/>
              </a:rPr>
              <a:t>), que constituyen el perfil de recursos del producto en cuestión.</a:t>
            </a:r>
            <a:endParaRPr lang="es-ES" altLang="es-ES" sz="1000" b="0">
              <a:latin typeface="+mn-lt"/>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Finalmente, el producto de los tiempos totales de carga periodificados por los lotes contenidos en el </a:t>
            </a:r>
            <a:r>
              <a:rPr lang="es-ES" altLang="es-ES" sz="2400" b="0" i="1">
                <a:latin typeface="+mn-lt"/>
                <a:ea typeface="Calibri" panose="020F0502020204030204" pitchFamily="34" charset="0"/>
                <a:cs typeface="Calibri" panose="020F0502020204030204" pitchFamily="34" charset="0"/>
              </a:rPr>
              <a:t>PMP propuesto </a:t>
            </a:r>
            <a:r>
              <a:rPr lang="es-ES" altLang="es-ES" sz="2400" b="0">
                <a:latin typeface="+mn-lt"/>
                <a:ea typeface="Calibri" panose="020F0502020204030204" pitchFamily="34" charset="0"/>
                <a:cs typeface="Calibri" panose="020F0502020204030204" pitchFamily="34" charset="0"/>
              </a:rPr>
              <a:t>determinará la carga necesaria por CT y período que requiere la elaboración del PAC, el cual habrá de compararse con la capacidad disponible por período.</a:t>
            </a:r>
          </a:p>
        </p:txBody>
      </p:sp>
      <p:sp>
        <p:nvSpPr>
          <p:cNvPr id="10" name="Rectangle 22">
            <a:extLst>
              <a:ext uri="{FF2B5EF4-FFF2-40B4-BE49-F238E27FC236}">
                <a16:creationId xmlns:a16="http://schemas.microsoft.com/office/drawing/2014/main" id="{9F5FB3E9-C7A1-4FA0-BCE2-5E6A67A79ECB}"/>
              </a:ext>
            </a:extLst>
          </p:cNvPr>
          <p:cNvSpPr>
            <a:spLocks noChangeArrowheads="1"/>
          </p:cNvSpPr>
          <p:nvPr/>
        </p:nvSpPr>
        <p:spPr bwMode="auto">
          <a:xfrm>
            <a:off x="257899" y="4891154"/>
            <a:ext cx="11676185" cy="1107996"/>
          </a:xfrm>
          <a:prstGeom prst="rect">
            <a:avLst/>
          </a:prstGeom>
          <a:solidFill>
            <a:schemeClr val="accent2"/>
          </a:solidFill>
          <a:ln w="9525">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200" b="0">
                <a:latin typeface="+mn-lt"/>
                <a:ea typeface="Calibri" panose="020F0502020204030204" pitchFamily="34" charset="0"/>
                <a:cs typeface="Calibri" panose="020F0502020204030204" pitchFamily="34" charset="0"/>
              </a:rPr>
              <a:t>Aunque se periodifiquen las cargas a lo largo del tiempo de suministro, la distribución no llega a ser lo suficientemente exacta porque se hace siempre con criterios aproximados y porque sigue sin tener en cuenta los pedidos en curso de productos finales y el dimensionado de los lotes de componentes.</a:t>
            </a:r>
          </a:p>
        </p:txBody>
      </p:sp>
      <p:sp>
        <p:nvSpPr>
          <p:cNvPr id="2" name="CuadroTexto 1">
            <a:extLst>
              <a:ext uri="{FF2B5EF4-FFF2-40B4-BE49-F238E27FC236}">
                <a16:creationId xmlns:a16="http://schemas.microsoft.com/office/drawing/2014/main" id="{5D1393F7-E11A-4CBE-A3DC-3E6991BB472D}"/>
              </a:ext>
            </a:extLst>
          </p:cNvPr>
          <p:cNvSpPr txBox="1"/>
          <p:nvPr/>
        </p:nvSpPr>
        <p:spPr>
          <a:xfrm>
            <a:off x="0" y="5958358"/>
            <a:ext cx="12191992" cy="830997"/>
          </a:xfrm>
          <a:prstGeom prst="rect">
            <a:avLst/>
          </a:prstGeom>
          <a:noFill/>
        </p:spPr>
        <p:txBody>
          <a:bodyPr wrap="square" rtlCol="0">
            <a:spAutoFit/>
          </a:bodyPr>
          <a:lstStyle/>
          <a:p>
            <a:pPr marL="285750" indent="-285750" algn="just">
              <a:buFont typeface="Arial" panose="020B0604020202020204" pitchFamily="34" charset="0"/>
              <a:buChar char="•"/>
            </a:pPr>
            <a:r>
              <a:rPr lang="es-ES" sz="2400"/>
              <a:t>Presenta las mismas ventajas mencionadas para las listas de capacidad, aunque complicando los cálculos e interfiriendo algo en la conexión entre las cargas y los pedidos del PMP.</a:t>
            </a:r>
          </a:p>
        </p:txBody>
      </p:sp>
      <mc:AlternateContent xmlns:mc="http://schemas.openxmlformats.org/markup-compatibility/2006" xmlns:a14="http://schemas.microsoft.com/office/drawing/2010/main">
        <mc:Choice Requires="a14">
          <p:sp>
            <p:nvSpPr>
              <p:cNvPr id="8" name="CuadroTexto 154">
                <a:extLst>
                  <a:ext uri="{FF2B5EF4-FFF2-40B4-BE49-F238E27FC236}">
                    <a16:creationId xmlns:a16="http://schemas.microsoft.com/office/drawing/2014/main" id="{18A4BB71-DACF-4379-887D-A4E903CF341D}"/>
                  </a:ext>
                </a:extLst>
              </p:cNvPr>
              <p:cNvSpPr txBox="1"/>
              <p:nvPr/>
            </p:nvSpPr>
            <p:spPr>
              <a:xfrm>
                <a:off x="4470932" y="1638102"/>
                <a:ext cx="3250117" cy="399084"/>
              </a:xfrm>
              <a:prstGeom prst="rect">
                <a:avLst/>
              </a:prstGeom>
              <a:solidFill>
                <a:schemeClr val="accent2"/>
              </a:solidFill>
              <a:ln>
                <a:solidFill>
                  <a:sysClr val="windowText" lastClr="000000"/>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14:m>
                  <m:oMath xmlns:m="http://schemas.openxmlformats.org/officeDocument/2006/math">
                    <m:sSub>
                      <m:sSubPr>
                        <m:ctrlPr>
                          <a:rPr lang="es-ES" sz="2400" i="1" smtClean="0">
                            <a:latin typeface="Cambria Math" panose="02040503050406030204" pitchFamily="18" charset="0"/>
                          </a:rPr>
                        </m:ctrlPr>
                      </m:sSubPr>
                      <m:e>
                        <m:r>
                          <a:rPr lang="es-ES" sz="2400" b="0" i="1">
                            <a:latin typeface="Cambria Math" panose="02040503050406030204" pitchFamily="18" charset="0"/>
                          </a:rPr>
                          <m:t>𝑇𝑐</m:t>
                        </m:r>
                      </m:e>
                      <m:sub>
                        <m:r>
                          <a:rPr lang="es-ES" sz="2400" b="0" i="1" smtClean="0">
                            <a:latin typeface="Cambria Math" panose="02040503050406030204" pitchFamily="18" charset="0"/>
                          </a:rPr>
                          <m:t>𝑖𝑗</m:t>
                        </m:r>
                        <m:r>
                          <a:rPr lang="es-ES" sz="2400" b="0" i="1">
                            <a:latin typeface="Cambria Math" panose="02040503050406030204" pitchFamily="18" charset="0"/>
                          </a:rPr>
                          <m:t>𝑘</m:t>
                        </m:r>
                      </m:sub>
                    </m:sSub>
                  </m:oMath>
                </a14:m>
                <a:r>
                  <a:rPr lang="es-ES" sz="2400"/>
                  <a:t> =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𝑡𝑐</m:t>
                        </m:r>
                      </m:e>
                      <m:sub>
                        <m:r>
                          <a:rPr lang="es-ES" sz="2400" i="1">
                            <a:latin typeface="Cambria Math" panose="02040503050406030204" pitchFamily="18" charset="0"/>
                          </a:rPr>
                          <m:t>𝑖</m:t>
                        </m:r>
                      </m:sub>
                    </m:sSub>
                    <m:r>
                      <a:rPr lang="es-ES" sz="2400" b="0" i="0" smtClean="0">
                        <a:latin typeface="Cambria Math" panose="02040503050406030204" pitchFamily="18" charset="0"/>
                      </a:rPr>
                      <m:t> </m:t>
                    </m:r>
                    <m:r>
                      <m:rPr>
                        <m:sty m:val="p"/>
                      </m:rPr>
                      <a:rPr lang="es-ES" sz="2400">
                        <a:latin typeface="Cambria Math" panose="02040503050406030204" pitchFamily="18" charset="0"/>
                      </a:rPr>
                      <m:t>x</m:t>
                    </m:r>
                    <m:r>
                      <a:rPr lang="es-ES" sz="2400" i="1">
                        <a:latin typeface="Cambria Math" panose="02040503050406030204" pitchFamily="18" charset="0"/>
                      </a:rPr>
                      <m:t> </m:t>
                    </m:r>
                    <m:sSub>
                      <m:sSubPr>
                        <m:ctrlPr>
                          <a:rPr lang="es-ES" sz="2400" i="1">
                            <a:latin typeface="Cambria Math" panose="02040503050406030204" pitchFamily="18" charset="0"/>
                          </a:rPr>
                        </m:ctrlPr>
                      </m:sSubPr>
                      <m:e>
                        <m:r>
                          <a:rPr lang="es-ES" sz="2400" i="1">
                            <a:latin typeface="Cambria Math" panose="02040503050406030204" pitchFamily="18" charset="0"/>
                          </a:rPr>
                          <m:t>𝑢𝑎𝑝</m:t>
                        </m:r>
                      </m:e>
                      <m:sub>
                        <m:r>
                          <a:rPr lang="es-ES" sz="2400" i="1">
                            <a:latin typeface="Cambria Math" panose="02040503050406030204" pitchFamily="18" charset="0"/>
                          </a:rPr>
                          <m:t>𝑖</m:t>
                        </m:r>
                      </m:sub>
                    </m:sSub>
                  </m:oMath>
                </a14:m>
                <a:endParaRPr lang="es-ES" sz="2400"/>
              </a:p>
            </p:txBody>
          </p:sp>
        </mc:Choice>
        <mc:Fallback xmlns="">
          <p:sp>
            <p:nvSpPr>
              <p:cNvPr id="8" name="CuadroTexto 154">
                <a:extLst>
                  <a:ext uri="{FF2B5EF4-FFF2-40B4-BE49-F238E27FC236}">
                    <a16:creationId xmlns:a16="http://schemas.microsoft.com/office/drawing/2014/main" id="{18A4BB71-DACF-4379-887D-A4E903CF341D}"/>
                  </a:ext>
                </a:extLst>
              </p:cNvPr>
              <p:cNvSpPr txBox="1">
                <a:spLocks noRot="1" noChangeAspect="1" noMove="1" noResize="1" noEditPoints="1" noAdjustHandles="1" noChangeArrowheads="1" noChangeShapeType="1" noTextEdit="1"/>
              </p:cNvSpPr>
              <p:nvPr/>
            </p:nvSpPr>
            <p:spPr>
              <a:xfrm>
                <a:off x="4470932" y="1638102"/>
                <a:ext cx="3250117" cy="399084"/>
              </a:xfrm>
              <a:prstGeom prst="rect">
                <a:avLst/>
              </a:prstGeom>
              <a:blipFill>
                <a:blip r:embed="rId4"/>
                <a:stretch>
                  <a:fillRect/>
                </a:stretch>
              </a:blipFill>
              <a:ln>
                <a:solidFill>
                  <a:sysClr val="windowText" lastClr="000000"/>
                </a:solidFill>
              </a:ln>
              <a:effectLst>
                <a:outerShdw blurRad="50800" dist="38100" dir="2700000" algn="tl" rotWithShape="0">
                  <a:prstClr val="black">
                    <a:alpha val="40000"/>
                  </a:prstClr>
                </a:outerShdw>
              </a:effectLst>
            </p:spPr>
            <p:txBody>
              <a:bodyPr/>
              <a:lstStyle/>
              <a:p>
                <a:r>
                  <a:rPr lang="es-ES">
                    <a:noFill/>
                  </a:rPr>
                  <a:t> </a:t>
                </a:r>
              </a:p>
            </p:txBody>
          </p:sp>
        </mc:Fallback>
      </mc:AlternateContent>
    </p:spTree>
    <p:extLst>
      <p:ext uri="{BB962C8B-B14F-4D97-AF65-F5344CB8AC3E}">
        <p14:creationId xmlns:p14="http://schemas.microsoft.com/office/powerpoint/2010/main" val="166004949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1" y="2226755"/>
            <a:ext cx="121919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La empresa INGEMA del ejemplo 3.3 desea conocer con más exactitud el reparto de la carga derivada del </a:t>
            </a:r>
            <a:r>
              <a:rPr lang="es-ES" altLang="es-ES" sz="2400" b="0" i="1">
                <a:latin typeface="+mn-lt"/>
                <a:ea typeface="Calibri" panose="020F0502020204030204" pitchFamily="34" charset="0"/>
                <a:cs typeface="Calibri" panose="020F0502020204030204" pitchFamily="34" charset="0"/>
              </a:rPr>
              <a:t>PMP propuesto </a:t>
            </a:r>
            <a:r>
              <a:rPr lang="es-ES" altLang="es-ES" sz="2400" b="0">
                <a:latin typeface="+mn-lt"/>
                <a:ea typeface="Calibri" panose="020F0502020204030204" pitchFamily="34" charset="0"/>
                <a:cs typeface="Calibri" panose="020F0502020204030204" pitchFamily="34" charset="0"/>
              </a:rPr>
              <a:t>de los productos de la familia FS, por lo que va a proceder a su determinación sirviéndose de los perfiles de recursos. Los de los productos BS y SS ya se han calculado, y, a partir de estos, las cargas que el </a:t>
            </a:r>
            <a:r>
              <a:rPr lang="es-ES" altLang="es-ES" sz="2400" b="0" i="1">
                <a:latin typeface="+mn-lt"/>
                <a:ea typeface="Calibri" panose="020F0502020204030204" pitchFamily="34" charset="0"/>
                <a:cs typeface="Calibri" panose="020F0502020204030204" pitchFamily="34" charset="0"/>
              </a:rPr>
              <a:t>PMP propuesto </a:t>
            </a:r>
            <a:r>
              <a:rPr lang="es-ES" altLang="es-ES" sz="2400" b="0">
                <a:latin typeface="+mn-lt"/>
                <a:ea typeface="Calibri" panose="020F0502020204030204" pitchFamily="34" charset="0"/>
                <a:cs typeface="Calibri" panose="020F0502020204030204" pitchFamily="34" charset="0"/>
              </a:rPr>
              <a:t>genera por período en el centro de trabajo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las cuales se muestran a continuación:</a:t>
            </a:r>
          </a:p>
        </p:txBody>
      </p:sp>
      <p:grpSp>
        <p:nvGrpSpPr>
          <p:cNvPr id="8" name="Grupo 7">
            <a:extLst>
              <a:ext uri="{FF2B5EF4-FFF2-40B4-BE49-F238E27FC236}">
                <a16:creationId xmlns:a16="http://schemas.microsoft.com/office/drawing/2014/main" id="{5C86D0E3-8A11-4A8A-A75E-680EB5B3A593}"/>
              </a:ext>
            </a:extLst>
          </p:cNvPr>
          <p:cNvGrpSpPr/>
          <p:nvPr/>
        </p:nvGrpSpPr>
        <p:grpSpPr>
          <a:xfrm>
            <a:off x="165548" y="850316"/>
            <a:ext cx="2503475" cy="914400"/>
            <a:chOff x="4217964" y="760727"/>
            <a:chExt cx="2190136" cy="914400"/>
          </a:xfrm>
          <a:effectLst>
            <a:outerShdw blurRad="50800" dist="38100" dir="2700000" algn="tl" rotWithShape="0">
              <a:prstClr val="black">
                <a:alpha val="40000"/>
              </a:prstClr>
            </a:outerShdw>
          </a:effectLst>
        </p:grpSpPr>
        <p:pic>
          <p:nvPicPr>
            <p:cNvPr id="9" name="Gráfico 8" descr="Pizarra">
              <a:extLst>
                <a:ext uri="{FF2B5EF4-FFF2-40B4-BE49-F238E27FC236}">
                  <a16:creationId xmlns:a16="http://schemas.microsoft.com/office/drawing/2014/main" id="{8521011E-69BF-400A-8BFB-84D271C43B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12" name="Text Box 53">
              <a:extLst>
                <a:ext uri="{FF2B5EF4-FFF2-40B4-BE49-F238E27FC236}">
                  <a16:creationId xmlns:a16="http://schemas.microsoft.com/office/drawing/2014/main" id="{13135886-AF82-4420-8A67-2410F487E9E6}"/>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4.4</a:t>
              </a:r>
            </a:p>
          </p:txBody>
        </p:sp>
      </p:grpSp>
      <p:sp>
        <p:nvSpPr>
          <p:cNvPr id="13" name="CuadroTexto 12">
            <a:extLst>
              <a:ext uri="{FF2B5EF4-FFF2-40B4-BE49-F238E27FC236}">
                <a16:creationId xmlns:a16="http://schemas.microsoft.com/office/drawing/2014/main" id="{34334F6C-CCFD-4B2B-A54B-D53FFA097A70}"/>
              </a:ext>
            </a:extLst>
          </p:cNvPr>
          <p:cNvSpPr txBox="1"/>
          <p:nvPr/>
        </p:nvSpPr>
        <p:spPr>
          <a:xfrm>
            <a:off x="2669023" y="892017"/>
            <a:ext cx="9372207" cy="830997"/>
          </a:xfrm>
          <a:prstGeom prst="rect">
            <a:avLst/>
          </a:prstGeom>
          <a:noFill/>
        </p:spPr>
        <p:txBody>
          <a:bodyPr wrap="square" rtlCol="0">
            <a:spAutoFit/>
          </a:bodyPr>
          <a:lstStyle/>
          <a:p>
            <a:pPr algn="ctr"/>
            <a:r>
              <a:rPr lang="es-ES" sz="2400" b="1"/>
              <a:t>PLANIFICACIÓN APROXIMADA DE LA CAPACIDAD HACIENDO USO DE LOS PERFILES DE RECURSOS</a:t>
            </a:r>
          </a:p>
        </p:txBody>
      </p:sp>
      <p:graphicFrame>
        <p:nvGraphicFramePr>
          <p:cNvPr id="2" name="Objeto 1">
            <a:extLst>
              <a:ext uri="{FF2B5EF4-FFF2-40B4-BE49-F238E27FC236}">
                <a16:creationId xmlns:a16="http://schemas.microsoft.com/office/drawing/2014/main" id="{EA49A211-CD25-4BBA-B1B2-512E670FE37C}"/>
              </a:ext>
            </a:extLst>
          </p:cNvPr>
          <p:cNvGraphicFramePr>
            <a:graphicFrameLocks noChangeAspect="1"/>
          </p:cNvGraphicFramePr>
          <p:nvPr>
            <p:extLst>
              <p:ext uri="{D42A27DB-BD31-4B8C-83A1-F6EECF244321}">
                <p14:modId xmlns:p14="http://schemas.microsoft.com/office/powerpoint/2010/main" val="362537770"/>
              </p:ext>
            </p:extLst>
          </p:nvPr>
        </p:nvGraphicFramePr>
        <p:xfrm>
          <a:off x="378321" y="4375741"/>
          <a:ext cx="11435354" cy="1107508"/>
        </p:xfrm>
        <a:graphic>
          <a:graphicData uri="http://schemas.openxmlformats.org/presentationml/2006/ole">
            <mc:AlternateContent xmlns:mc="http://schemas.openxmlformats.org/markup-compatibility/2006">
              <mc:Choice xmlns:v="urn:schemas-microsoft-com:vml" Requires="v">
                <p:oleObj name="Worksheet" r:id="rId6" imgW="8162984" imgH="790648" progId="Excel.Sheet.12">
                  <p:embed/>
                </p:oleObj>
              </mc:Choice>
              <mc:Fallback>
                <p:oleObj name="Worksheet" r:id="rId6" imgW="8162984" imgH="790648" progId="Excel.Sheet.12">
                  <p:embed/>
                  <p:pic>
                    <p:nvPicPr>
                      <p:cNvPr id="2" name="Objeto 1">
                        <a:extLst>
                          <a:ext uri="{FF2B5EF4-FFF2-40B4-BE49-F238E27FC236}">
                            <a16:creationId xmlns:a16="http://schemas.microsoft.com/office/drawing/2014/main" id="{EA49A211-CD25-4BBA-B1B2-512E670FE37C}"/>
                          </a:ext>
                        </a:extLst>
                      </p:cNvPr>
                      <p:cNvPicPr/>
                      <p:nvPr/>
                    </p:nvPicPr>
                    <p:blipFill>
                      <a:blip r:embed="rId7"/>
                      <a:stretch>
                        <a:fillRect/>
                      </a:stretch>
                    </p:blipFill>
                    <p:spPr>
                      <a:xfrm>
                        <a:off x="378321" y="4375741"/>
                        <a:ext cx="11435354" cy="1107508"/>
                      </a:xfrm>
                      <a:prstGeom prst="rect">
                        <a:avLst/>
                      </a:prstGeom>
                    </p:spPr>
                  </p:pic>
                </p:oleObj>
              </mc:Fallback>
            </mc:AlternateContent>
          </a:graphicData>
        </a:graphic>
      </p:graphicFrame>
    </p:spTree>
    <p:extLst>
      <p:ext uri="{BB962C8B-B14F-4D97-AF65-F5344CB8AC3E}">
        <p14:creationId xmlns:p14="http://schemas.microsoft.com/office/powerpoint/2010/main" val="244855659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4" name="Rectángulo 3">
            <a:extLst>
              <a:ext uri="{FF2B5EF4-FFF2-40B4-BE49-F238E27FC236}">
                <a16:creationId xmlns:a16="http://schemas.microsoft.com/office/drawing/2014/main" id="{A36755E7-7105-4E67-B81C-B973DCF97DB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1" y="623039"/>
            <a:ext cx="12191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Para la determinación del perfil de recursos del producto MS se parte del proceso de obtención de la lista de capacidad del ejemplo anterior y de los tiempos de suministro (TS) del producto y sus componentes (T y C), que se muestran a continuación:</a:t>
            </a:r>
          </a:p>
        </p:txBody>
      </p:sp>
      <p:sp>
        <p:nvSpPr>
          <p:cNvPr id="14" name="3 Rectángulo">
            <a:extLst>
              <a:ext uri="{FF2B5EF4-FFF2-40B4-BE49-F238E27FC236}">
                <a16:creationId xmlns:a16="http://schemas.microsoft.com/office/drawing/2014/main" id="{1DA75B0C-D5DF-411D-9180-C16657AD702A}"/>
              </a:ext>
            </a:extLst>
          </p:cNvPr>
          <p:cNvSpPr>
            <a:spLocks noChangeArrowheads="1"/>
          </p:cNvSpPr>
          <p:nvPr/>
        </p:nvSpPr>
        <p:spPr bwMode="auto">
          <a:xfrm>
            <a:off x="-2" y="3072521"/>
            <a:ext cx="1219199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Determine los tiempos totales de carga (</a:t>
            </a:r>
            <a:r>
              <a:rPr lang="es-ES" altLang="es-ES" sz="2400" b="0" i="1">
                <a:latin typeface="+mn-lt"/>
                <a:ea typeface="Calibri" panose="020F0502020204030204" pitchFamily="34" charset="0"/>
                <a:cs typeface="Calibri" panose="020F0502020204030204" pitchFamily="34" charset="0"/>
              </a:rPr>
              <a:t>TTc</a:t>
            </a:r>
            <a:r>
              <a:rPr lang="es-ES" altLang="es-ES" sz="1600" b="0" i="1">
                <a:latin typeface="+mn-lt"/>
                <a:ea typeface="Calibri" panose="020F0502020204030204" pitchFamily="34" charset="0"/>
                <a:cs typeface="Calibri" panose="020F0502020204030204" pitchFamily="34" charset="0"/>
              </a:rPr>
              <a:t>jk</a:t>
            </a:r>
            <a:r>
              <a:rPr lang="es-ES" altLang="es-ES" sz="2400" b="0">
                <a:latin typeface="+mn-lt"/>
                <a:ea typeface="Calibri" panose="020F0502020204030204" pitchFamily="34" charset="0"/>
                <a:cs typeface="Calibri" panose="020F0502020204030204" pitchFamily="34" charset="0"/>
              </a:rPr>
              <a:t>) periodificados del producto MS haciendo uso de los perfiles de recursos y considerando como criterio de periodificación el orden de paso de la producción por los centros de trabajo a lo largo del tiempo de suministro. Así, para el componente C, considere que cada una de las operaciones de su ruta se lleva a cabo en cada una de las semanas de su tiempo de suministro, y que en el caso del producto MS la primera operación se lleva a cabo en la primera semana, la segunda operación se distribuye uniformemente entre las dos semanas de su tiempo de suministro, y la tercera operación se realiza en la segunda semana del mismo. Asimismo, determine el plan aproximado de cargas para el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y su comparación con las disponibilidades de capacidad.</a:t>
            </a:r>
          </a:p>
        </p:txBody>
      </p:sp>
      <p:sp>
        <p:nvSpPr>
          <p:cNvPr id="8" name="Rectángulo 7">
            <a:extLst>
              <a:ext uri="{FF2B5EF4-FFF2-40B4-BE49-F238E27FC236}">
                <a16:creationId xmlns:a16="http://schemas.microsoft.com/office/drawing/2014/main" id="{49A34637-F925-4AB9-B3DB-63261511371E}"/>
              </a:ext>
            </a:extLst>
          </p:cNvPr>
          <p:cNvSpPr/>
          <p:nvPr/>
        </p:nvSpPr>
        <p:spPr>
          <a:xfrm>
            <a:off x="0" y="6495850"/>
            <a:ext cx="12192000" cy="323165"/>
          </a:xfrm>
          <a:prstGeom prst="rect">
            <a:avLst/>
          </a:prstGeom>
        </p:spPr>
        <p:txBody>
          <a:bodyPr wrap="square">
            <a:spAutoFit/>
          </a:bodyPr>
          <a:lstStyle/>
          <a:p>
            <a:r>
              <a:rPr lang="es-ES" sz="1500" i="1"/>
              <a:t>Nota:</a:t>
            </a:r>
            <a:r>
              <a:rPr lang="es-ES" sz="1500"/>
              <a:t> Trabaje solo con dos decimales y redondee el segundo decimal por exceso si el tercero es superior o igual a cinco y por defecto en caso contrario.</a:t>
            </a:r>
          </a:p>
        </p:txBody>
      </p:sp>
      <p:graphicFrame>
        <p:nvGraphicFramePr>
          <p:cNvPr id="2" name="Objeto 1">
            <a:extLst>
              <a:ext uri="{FF2B5EF4-FFF2-40B4-BE49-F238E27FC236}">
                <a16:creationId xmlns:a16="http://schemas.microsoft.com/office/drawing/2014/main" id="{30584119-C965-43F9-8F60-465D5ED7F439}"/>
              </a:ext>
            </a:extLst>
          </p:cNvPr>
          <p:cNvGraphicFramePr>
            <a:graphicFrameLocks noChangeAspect="1"/>
          </p:cNvGraphicFramePr>
          <p:nvPr>
            <p:extLst>
              <p:ext uri="{D42A27DB-BD31-4B8C-83A1-F6EECF244321}">
                <p14:modId xmlns:p14="http://schemas.microsoft.com/office/powerpoint/2010/main" val="2448097926"/>
              </p:ext>
            </p:extLst>
          </p:nvPr>
        </p:nvGraphicFramePr>
        <p:xfrm>
          <a:off x="2077546" y="1783070"/>
          <a:ext cx="8036902" cy="1125518"/>
        </p:xfrm>
        <a:graphic>
          <a:graphicData uri="http://schemas.openxmlformats.org/presentationml/2006/ole">
            <mc:AlternateContent xmlns:mc="http://schemas.openxmlformats.org/markup-compatibility/2006">
              <mc:Choice xmlns:v="urn:schemas-microsoft-com:vml" Requires="v">
                <p:oleObj name="Worksheet" r:id="rId4" imgW="4353062" imgH="609474" progId="Excel.Sheet.12">
                  <p:embed/>
                </p:oleObj>
              </mc:Choice>
              <mc:Fallback>
                <p:oleObj name="Worksheet" r:id="rId4" imgW="4353062" imgH="609474" progId="Excel.Sheet.12">
                  <p:embed/>
                  <p:pic>
                    <p:nvPicPr>
                      <p:cNvPr id="2" name="Objeto 1">
                        <a:extLst>
                          <a:ext uri="{FF2B5EF4-FFF2-40B4-BE49-F238E27FC236}">
                            <a16:creationId xmlns:a16="http://schemas.microsoft.com/office/drawing/2014/main" id="{30584119-C965-43F9-8F60-465D5ED7F439}"/>
                          </a:ext>
                        </a:extLst>
                      </p:cNvPr>
                      <p:cNvPicPr/>
                      <p:nvPr/>
                    </p:nvPicPr>
                    <p:blipFill>
                      <a:blip r:embed="rId5"/>
                      <a:stretch>
                        <a:fillRect/>
                      </a:stretch>
                    </p:blipFill>
                    <p:spPr>
                      <a:xfrm>
                        <a:off x="2077546" y="1783070"/>
                        <a:ext cx="8036902" cy="1125518"/>
                      </a:xfrm>
                      <a:prstGeom prst="rect">
                        <a:avLst/>
                      </a:prstGeom>
                    </p:spPr>
                  </p:pic>
                </p:oleObj>
              </mc:Fallback>
            </mc:AlternateContent>
          </a:graphicData>
        </a:graphic>
      </p:graphicFrame>
    </p:spTree>
    <p:extLst>
      <p:ext uri="{BB962C8B-B14F-4D97-AF65-F5344CB8AC3E}">
        <p14:creationId xmlns:p14="http://schemas.microsoft.com/office/powerpoint/2010/main" val="390645004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510503"/>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Perfil de recursos de MS</a:t>
            </a:r>
          </a:p>
        </p:txBody>
      </p:sp>
      <p:sp>
        <p:nvSpPr>
          <p:cNvPr id="6" name="Rectángulo 5">
            <a:extLst>
              <a:ext uri="{FF2B5EF4-FFF2-40B4-BE49-F238E27FC236}">
                <a16:creationId xmlns:a16="http://schemas.microsoft.com/office/drawing/2014/main" id="{05483DC1-7C13-46B7-BB60-2D4AC3377C73}"/>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7" name="3 Rectángulo">
            <a:extLst>
              <a:ext uri="{FF2B5EF4-FFF2-40B4-BE49-F238E27FC236}">
                <a16:creationId xmlns:a16="http://schemas.microsoft.com/office/drawing/2014/main" id="{73AEF304-955A-418E-BC07-BE277299D7AE}"/>
              </a:ext>
            </a:extLst>
          </p:cNvPr>
          <p:cNvSpPr>
            <a:spLocks noChangeArrowheads="1"/>
          </p:cNvSpPr>
          <p:nvPr/>
        </p:nvSpPr>
        <p:spPr bwMode="auto">
          <a:xfrm>
            <a:off x="-1" y="876254"/>
            <a:ext cx="12191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Teniendo en cuenta los tiempos de suministro de los tres ítems, el proceso de fabricación y montaje de MS podría representarse como se muestra a continuación, siendo </a:t>
            </a:r>
            <a:r>
              <a:rPr lang="es-ES" altLang="es-ES" sz="2400" b="0" i="1">
                <a:latin typeface="+mn-lt"/>
                <a:ea typeface="Calibri" panose="020F0502020204030204" pitchFamily="34" charset="0"/>
                <a:cs typeface="Calibri" panose="020F0502020204030204" pitchFamily="34" charset="0"/>
              </a:rPr>
              <a:t>n</a:t>
            </a:r>
            <a:r>
              <a:rPr lang="es-ES" altLang="es-ES" sz="2400" b="0">
                <a:latin typeface="+mn-lt"/>
                <a:ea typeface="Calibri" panose="020F0502020204030204" pitchFamily="34" charset="0"/>
                <a:cs typeface="Calibri" panose="020F0502020204030204" pitchFamily="34" charset="0"/>
              </a:rPr>
              <a:t> el período en el que un lote cualquiera de MS haya de ser entregado.</a:t>
            </a:r>
          </a:p>
        </p:txBody>
      </p:sp>
      <p:pic>
        <p:nvPicPr>
          <p:cNvPr id="2" name="Imagen 1">
            <a:extLst>
              <a:ext uri="{FF2B5EF4-FFF2-40B4-BE49-F238E27FC236}">
                <a16:creationId xmlns:a16="http://schemas.microsoft.com/office/drawing/2014/main" id="{41810B5C-0ED3-476A-ACF9-D65EDB1CD587}"/>
              </a:ext>
            </a:extLst>
          </p:cNvPr>
          <p:cNvPicPr>
            <a:picLocks noChangeAspect="1"/>
          </p:cNvPicPr>
          <p:nvPr/>
        </p:nvPicPr>
        <p:blipFill>
          <a:blip r:embed="rId4"/>
          <a:stretch>
            <a:fillRect/>
          </a:stretch>
        </p:blipFill>
        <p:spPr>
          <a:xfrm>
            <a:off x="3675758" y="2522822"/>
            <a:ext cx="4840467" cy="4420742"/>
          </a:xfrm>
          <a:prstGeom prst="rect">
            <a:avLst/>
          </a:prstGeom>
        </p:spPr>
      </p:pic>
      <p:sp>
        <p:nvSpPr>
          <p:cNvPr id="9" name="CuadroTexto 8">
            <a:extLst>
              <a:ext uri="{FF2B5EF4-FFF2-40B4-BE49-F238E27FC236}">
                <a16:creationId xmlns:a16="http://schemas.microsoft.com/office/drawing/2014/main" id="{303368F0-2AAF-4B86-85E8-3137C754472E}"/>
              </a:ext>
            </a:extLst>
          </p:cNvPr>
          <p:cNvSpPr txBox="1"/>
          <p:nvPr/>
        </p:nvSpPr>
        <p:spPr>
          <a:xfrm>
            <a:off x="3506588" y="2153953"/>
            <a:ext cx="5178854" cy="400110"/>
          </a:xfrm>
          <a:prstGeom prst="rect">
            <a:avLst/>
          </a:prstGeom>
          <a:noFill/>
        </p:spPr>
        <p:txBody>
          <a:bodyPr wrap="none" rtlCol="0">
            <a:spAutoFit/>
          </a:bodyPr>
          <a:lstStyle/>
          <a:p>
            <a:pPr algn="ctr"/>
            <a:r>
              <a:rPr lang="es-ES" sz="2000" b="1" i="1"/>
              <a:t>Tiempo de suministro total o acumulado de MS</a:t>
            </a:r>
          </a:p>
        </p:txBody>
      </p:sp>
    </p:spTree>
    <p:extLst>
      <p:ext uri="{BB962C8B-B14F-4D97-AF65-F5344CB8AC3E}">
        <p14:creationId xmlns:p14="http://schemas.microsoft.com/office/powerpoint/2010/main" val="103567858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05483DC1-7C13-46B7-BB60-2D4AC3377C73}"/>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graphicFrame>
        <p:nvGraphicFramePr>
          <p:cNvPr id="2" name="Objeto 1">
            <a:extLst>
              <a:ext uri="{FF2B5EF4-FFF2-40B4-BE49-F238E27FC236}">
                <a16:creationId xmlns:a16="http://schemas.microsoft.com/office/drawing/2014/main" id="{40679861-2B6E-4927-8268-DE0CDA8FFC6E}"/>
              </a:ext>
            </a:extLst>
          </p:cNvPr>
          <p:cNvGraphicFramePr>
            <a:graphicFrameLocks noChangeAspect="1"/>
          </p:cNvGraphicFramePr>
          <p:nvPr>
            <p:extLst>
              <p:ext uri="{D42A27DB-BD31-4B8C-83A1-F6EECF244321}">
                <p14:modId xmlns:p14="http://schemas.microsoft.com/office/powerpoint/2010/main" val="3575054490"/>
              </p:ext>
            </p:extLst>
          </p:nvPr>
        </p:nvGraphicFramePr>
        <p:xfrm>
          <a:off x="2110797" y="669612"/>
          <a:ext cx="7970405" cy="5986766"/>
        </p:xfrm>
        <a:graphic>
          <a:graphicData uri="http://schemas.openxmlformats.org/presentationml/2006/ole">
            <mc:AlternateContent xmlns:mc="http://schemas.openxmlformats.org/markup-compatibility/2006">
              <mc:Choice xmlns:v="urn:schemas-microsoft-com:vml" Requires="v">
                <p:oleObj name="Worksheet" r:id="rId4" imgW="6353148" imgH="4771936" progId="Excel.Sheet.12">
                  <p:embed/>
                </p:oleObj>
              </mc:Choice>
              <mc:Fallback>
                <p:oleObj name="Worksheet" r:id="rId4" imgW="6353148" imgH="4771936" progId="Excel.Sheet.12">
                  <p:embed/>
                  <p:pic>
                    <p:nvPicPr>
                      <p:cNvPr id="2" name="Objeto 1">
                        <a:extLst>
                          <a:ext uri="{FF2B5EF4-FFF2-40B4-BE49-F238E27FC236}">
                            <a16:creationId xmlns:a16="http://schemas.microsoft.com/office/drawing/2014/main" id="{40679861-2B6E-4927-8268-DE0CDA8FFC6E}"/>
                          </a:ext>
                        </a:extLst>
                      </p:cNvPr>
                      <p:cNvPicPr/>
                      <p:nvPr/>
                    </p:nvPicPr>
                    <p:blipFill>
                      <a:blip r:embed="rId5"/>
                      <a:stretch>
                        <a:fillRect/>
                      </a:stretch>
                    </p:blipFill>
                    <p:spPr>
                      <a:xfrm>
                        <a:off x="2110797" y="669612"/>
                        <a:ext cx="7970405" cy="5986766"/>
                      </a:xfrm>
                      <a:prstGeom prst="rect">
                        <a:avLst/>
                      </a:prstGeom>
                    </p:spPr>
                  </p:pic>
                </p:oleObj>
              </mc:Fallback>
            </mc:AlternateContent>
          </a:graphicData>
        </a:graphic>
      </p:graphicFrame>
    </p:spTree>
    <p:extLst>
      <p:ext uri="{BB962C8B-B14F-4D97-AF65-F5344CB8AC3E}">
        <p14:creationId xmlns:p14="http://schemas.microsoft.com/office/powerpoint/2010/main" val="101179533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6" name="Rectángulo 5">
            <a:extLst>
              <a:ext uri="{FF2B5EF4-FFF2-40B4-BE49-F238E27FC236}">
                <a16:creationId xmlns:a16="http://schemas.microsoft.com/office/drawing/2014/main" id="{05483DC1-7C13-46B7-BB60-2D4AC3377C73}"/>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7" name="3 Rectángulo">
            <a:extLst>
              <a:ext uri="{FF2B5EF4-FFF2-40B4-BE49-F238E27FC236}">
                <a16:creationId xmlns:a16="http://schemas.microsoft.com/office/drawing/2014/main" id="{CD64B7AE-3907-484A-811A-55FA52DF2798}"/>
              </a:ext>
            </a:extLst>
          </p:cNvPr>
          <p:cNvSpPr>
            <a:spLocks noChangeArrowheads="1"/>
          </p:cNvSpPr>
          <p:nvPr/>
        </p:nvSpPr>
        <p:spPr bwMode="auto">
          <a:xfrm>
            <a:off x="-1" y="1340485"/>
            <a:ext cx="1219199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Los tiempos contenidos en la anterior tabla corresponden a la carga derivada de cada operación de las rutas de fabricación de MS y sus componentes [producto del tiempo de carga unitario de la operación (</a:t>
            </a:r>
            <a:r>
              <a:rPr lang="es-ES" altLang="es-ES" sz="2400" b="0" i="1">
                <a:latin typeface="+mn-lt"/>
                <a:ea typeface="Calibri" panose="020F0502020204030204" pitchFamily="34" charset="0"/>
                <a:cs typeface="Calibri" panose="020F0502020204030204" pitchFamily="34" charset="0"/>
              </a:rPr>
              <a:t>tc</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y las unidades a procesar en dicha operación (</a:t>
            </a:r>
            <a:r>
              <a:rPr lang="es-ES" altLang="es-ES" sz="2400" b="0" i="1">
                <a:latin typeface="+mn-lt"/>
                <a:ea typeface="Calibri" panose="020F0502020204030204" pitchFamily="34" charset="0"/>
                <a:cs typeface="Calibri" panose="020F0502020204030204" pitchFamily="34" charset="0"/>
              </a:rPr>
              <a:t>uap</a:t>
            </a:r>
            <a:r>
              <a:rPr lang="es-ES" altLang="es-ES" sz="1600" b="0" i="1">
                <a:latin typeface="+mn-lt"/>
                <a:ea typeface="Calibri" panose="020F0502020204030204" pitchFamily="34" charset="0"/>
                <a:cs typeface="Calibri" panose="020F0502020204030204" pitchFamily="34" charset="0"/>
              </a:rPr>
              <a:t>i</a:t>
            </a:r>
            <a:r>
              <a:rPr lang="es-ES" altLang="es-ES" sz="2400" b="0">
                <a:latin typeface="+mn-lt"/>
                <a:ea typeface="Calibri" panose="020F0502020204030204" pitchFamily="34" charset="0"/>
                <a:cs typeface="Calibri" panose="020F0502020204030204" pitchFamily="34" charset="0"/>
              </a:rPr>
              <a:t>)], cargas que ya se determinaron con las listas de capacidad. Cada una de esas cargas se asigna a la semana del tiempo de suministro que le corresponda, de acuerdo con el criterio de distribución elegido.</a:t>
            </a:r>
          </a:p>
          <a:p>
            <a:pPr algn="just"/>
            <a:endParaRPr lang="es-ES" altLang="es-ES" sz="2400" b="0">
              <a:latin typeface="+mn-lt"/>
              <a:ea typeface="Calibri" panose="020F0502020204030204" pitchFamily="34" charset="0"/>
              <a:cs typeface="Calibri" panose="020F0502020204030204" pitchFamily="34" charset="0"/>
            </a:endParaRPr>
          </a:p>
          <a:p>
            <a:pPr algn="just"/>
            <a:endParaRPr lang="es-ES" altLang="es-ES" sz="2400" b="0">
              <a:latin typeface="+mn-lt"/>
              <a:ea typeface="Calibri" panose="020F0502020204030204" pitchFamily="34" charset="0"/>
              <a:cs typeface="Calibri" panose="020F0502020204030204" pitchFamily="34" charset="0"/>
            </a:endParaRPr>
          </a:p>
          <a:p>
            <a:pPr algn="just"/>
            <a:r>
              <a:rPr lang="es-ES" altLang="es-ES" sz="2400" b="0">
                <a:latin typeface="+mn-lt"/>
                <a:ea typeface="Calibri" panose="020F0502020204030204" pitchFamily="34" charset="0"/>
                <a:cs typeface="Calibri" panose="020F0502020204030204" pitchFamily="34" charset="0"/>
              </a:rPr>
              <a:t>Así, por ejemplo, de las tres operaciones de la ruta de MS, la primera, O5 en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(0,32 h.e.), se asigna a la semana </a:t>
            </a:r>
            <a:r>
              <a:rPr lang="es-ES" altLang="es-ES" sz="2400" b="0" i="1">
                <a:latin typeface="+mn-lt"/>
                <a:ea typeface="Calibri" panose="020F0502020204030204" pitchFamily="34" charset="0"/>
                <a:cs typeface="Calibri" panose="020F0502020204030204" pitchFamily="34" charset="0"/>
              </a:rPr>
              <a:t>n-1</a:t>
            </a:r>
            <a:r>
              <a:rPr lang="es-ES" altLang="es-ES" sz="2400" b="0">
                <a:latin typeface="+mn-lt"/>
                <a:ea typeface="Calibri" panose="020F0502020204030204" pitchFamily="34" charset="0"/>
                <a:cs typeface="Calibri" panose="020F0502020204030204" pitchFamily="34" charset="0"/>
              </a:rPr>
              <a:t>, primera semana del </a:t>
            </a:r>
            <a:r>
              <a:rPr lang="es-ES" altLang="es-ES" sz="2400" b="0" i="1">
                <a:latin typeface="+mn-lt"/>
                <a:ea typeface="Calibri" panose="020F0502020204030204" pitchFamily="34" charset="0"/>
                <a:cs typeface="Calibri" panose="020F0502020204030204" pitchFamily="34" charset="0"/>
              </a:rPr>
              <a:t>TS</a:t>
            </a:r>
            <a:r>
              <a:rPr lang="es-ES" altLang="es-ES" sz="2400" b="0">
                <a:latin typeface="+mn-lt"/>
                <a:ea typeface="Calibri" panose="020F0502020204030204" pitchFamily="34" charset="0"/>
                <a:cs typeface="Calibri" panose="020F0502020204030204" pitchFamily="34" charset="0"/>
              </a:rPr>
              <a:t> de MS; la segunda, O6 en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2</a:t>
            </a:r>
            <a:r>
              <a:rPr lang="es-ES" altLang="es-ES" sz="2400" b="0">
                <a:latin typeface="+mn-lt"/>
                <a:ea typeface="Calibri" panose="020F0502020204030204" pitchFamily="34" charset="0"/>
                <a:cs typeface="Calibri" panose="020F0502020204030204" pitchFamily="34" charset="0"/>
              </a:rPr>
              <a:t> (0,16 h.e.), se asigna uniformemente entre las dos semanas de montaje de MS, </a:t>
            </a:r>
            <a:r>
              <a:rPr lang="es-ES" altLang="es-ES" sz="2400" b="0" i="1">
                <a:latin typeface="+mn-lt"/>
                <a:ea typeface="Calibri" panose="020F0502020204030204" pitchFamily="34" charset="0"/>
                <a:cs typeface="Calibri" panose="020F0502020204030204" pitchFamily="34" charset="0"/>
              </a:rPr>
              <a:t>n-1</a:t>
            </a:r>
            <a:r>
              <a:rPr lang="es-ES" altLang="es-ES" sz="2400" b="0">
                <a:latin typeface="+mn-lt"/>
                <a:ea typeface="Calibri" panose="020F0502020204030204" pitchFamily="34" charset="0"/>
                <a:cs typeface="Calibri" panose="020F0502020204030204" pitchFamily="34" charset="0"/>
              </a:rPr>
              <a:t> y </a:t>
            </a:r>
            <a:r>
              <a:rPr lang="es-ES" altLang="es-ES" sz="2400" b="0" i="1">
                <a:latin typeface="+mn-lt"/>
                <a:ea typeface="Calibri" panose="020F0502020204030204" pitchFamily="34" charset="0"/>
                <a:cs typeface="Calibri" panose="020F0502020204030204" pitchFamily="34" charset="0"/>
              </a:rPr>
              <a:t>n</a:t>
            </a:r>
            <a:r>
              <a:rPr lang="es-ES" altLang="es-ES" sz="2400" b="0">
                <a:latin typeface="+mn-lt"/>
                <a:ea typeface="Calibri" panose="020F0502020204030204" pitchFamily="34" charset="0"/>
                <a:cs typeface="Calibri" panose="020F0502020204030204" pitchFamily="34" charset="0"/>
              </a:rPr>
              <a:t> (0,08 h.e. en cada una de ellas); y la tercera, O7 en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3</a:t>
            </a:r>
            <a:r>
              <a:rPr lang="es-ES" altLang="es-ES" sz="2400" b="0">
                <a:latin typeface="+mn-lt"/>
                <a:ea typeface="Calibri" panose="020F0502020204030204" pitchFamily="34" charset="0"/>
                <a:cs typeface="Calibri" panose="020F0502020204030204" pitchFamily="34" charset="0"/>
              </a:rPr>
              <a:t> (0,09 h.e.), se asigna a la segunda y última semana de trabajo, </a:t>
            </a:r>
            <a:r>
              <a:rPr lang="es-ES" altLang="es-ES" sz="2400" b="0" i="1">
                <a:latin typeface="+mn-lt"/>
                <a:ea typeface="Calibri" panose="020F0502020204030204" pitchFamily="34" charset="0"/>
                <a:cs typeface="Calibri" panose="020F0502020204030204" pitchFamily="34" charset="0"/>
              </a:rPr>
              <a:t>n</a:t>
            </a:r>
            <a:r>
              <a:rPr lang="es-ES" altLang="es-ES" sz="2400" b="0">
                <a:latin typeface="+mn-lt"/>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216536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1" name="3 Rectángulo">
            <a:extLst>
              <a:ext uri="{FF2B5EF4-FFF2-40B4-BE49-F238E27FC236}">
                <a16:creationId xmlns:a16="http://schemas.microsoft.com/office/drawing/2014/main" id="{D9E4E174-F625-43CB-AB48-50DF77038BD6}"/>
              </a:ext>
            </a:extLst>
          </p:cNvPr>
          <p:cNvSpPr>
            <a:spLocks noChangeArrowheads="1"/>
          </p:cNvSpPr>
          <p:nvPr/>
        </p:nvSpPr>
        <p:spPr bwMode="auto">
          <a:xfrm>
            <a:off x="-7" y="538643"/>
            <a:ext cx="12191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400" b="0">
                <a:latin typeface="+mn-lt"/>
                <a:ea typeface="Calibri" panose="020F0502020204030204" pitchFamily="34" charset="0"/>
                <a:cs typeface="Calibri" panose="020F0502020204030204" pitchFamily="34" charset="0"/>
              </a:rPr>
              <a:t>Plan aproximado de carga en </a:t>
            </a:r>
            <a:r>
              <a:rPr lang="es-ES" altLang="es-ES" sz="2400" b="0" i="1">
                <a:latin typeface="+mn-lt"/>
                <a:ea typeface="Calibri" panose="020F0502020204030204" pitchFamily="34" charset="0"/>
                <a:cs typeface="Calibri" panose="020F0502020204030204" pitchFamily="34" charset="0"/>
              </a:rPr>
              <a:t>CT</a:t>
            </a:r>
            <a:r>
              <a:rPr lang="es-ES" altLang="es-ES" sz="1600" b="0" i="1">
                <a:latin typeface="+mn-lt"/>
                <a:ea typeface="Calibri" panose="020F0502020204030204" pitchFamily="34" charset="0"/>
                <a:cs typeface="Calibri" panose="020F0502020204030204" pitchFamily="34" charset="0"/>
              </a:rPr>
              <a:t>1</a:t>
            </a:r>
            <a:r>
              <a:rPr lang="es-ES" altLang="es-ES" sz="2400" b="0">
                <a:latin typeface="+mn-lt"/>
                <a:ea typeface="Calibri" panose="020F0502020204030204" pitchFamily="34" charset="0"/>
                <a:cs typeface="Calibri" panose="020F0502020204030204" pitchFamily="34" charset="0"/>
              </a:rPr>
              <a:t> y comparación con la capacidad disponible</a:t>
            </a:r>
          </a:p>
        </p:txBody>
      </p:sp>
      <p:sp>
        <p:nvSpPr>
          <p:cNvPr id="6" name="Rectángulo 5">
            <a:extLst>
              <a:ext uri="{FF2B5EF4-FFF2-40B4-BE49-F238E27FC236}">
                <a16:creationId xmlns:a16="http://schemas.microsoft.com/office/drawing/2014/main" id="{4A1FB4ED-70A5-4CA0-8DEB-422009FF8EFF}"/>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4.3.2. LOS PERFILES DE RECURSOS</a:t>
            </a:r>
          </a:p>
        </p:txBody>
      </p:sp>
      <p:sp>
        <p:nvSpPr>
          <p:cNvPr id="7" name="3 Rectángulo">
            <a:extLst>
              <a:ext uri="{FF2B5EF4-FFF2-40B4-BE49-F238E27FC236}">
                <a16:creationId xmlns:a16="http://schemas.microsoft.com/office/drawing/2014/main" id="{26CBD16E-5DE9-40E8-9A1C-CA1C15009C2E}"/>
              </a:ext>
            </a:extLst>
          </p:cNvPr>
          <p:cNvSpPr>
            <a:spLocks noChangeArrowheads="1"/>
          </p:cNvSpPr>
          <p:nvPr/>
        </p:nvSpPr>
        <p:spPr bwMode="auto">
          <a:xfrm>
            <a:off x="-1" y="974723"/>
            <a:ext cx="121919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En este caso no solo salen positivas todas las desviaciones acumuladas, sino que también lo son todas las desviaciones absolutas, por lo que el </a:t>
            </a:r>
            <a:r>
              <a:rPr lang="es-ES" altLang="es-ES" sz="2400" b="0" i="1">
                <a:latin typeface="+mn-lt"/>
                <a:ea typeface="Calibri" panose="020F0502020204030204" pitchFamily="34" charset="0"/>
                <a:cs typeface="Calibri" panose="020F0502020204030204" pitchFamily="34" charset="0"/>
              </a:rPr>
              <a:t>PMP propuesto </a:t>
            </a:r>
            <a:r>
              <a:rPr lang="es-ES" altLang="es-ES" sz="2400" b="0">
                <a:latin typeface="+mn-lt"/>
                <a:ea typeface="Calibri" panose="020F0502020204030204" pitchFamily="34" charset="0"/>
                <a:cs typeface="Calibri" panose="020F0502020204030204" pitchFamily="34" charset="0"/>
              </a:rPr>
              <a:t>es viable en términos de capacidad.</a:t>
            </a:r>
          </a:p>
        </p:txBody>
      </p:sp>
      <p:sp>
        <p:nvSpPr>
          <p:cNvPr id="9" name="3 Rectángulo">
            <a:extLst>
              <a:ext uri="{FF2B5EF4-FFF2-40B4-BE49-F238E27FC236}">
                <a16:creationId xmlns:a16="http://schemas.microsoft.com/office/drawing/2014/main" id="{44AD63E1-7DFA-4056-A163-3266F41DAEB0}"/>
              </a:ext>
            </a:extLst>
          </p:cNvPr>
          <p:cNvSpPr>
            <a:spLocks noChangeArrowheads="1"/>
          </p:cNvSpPr>
          <p:nvPr/>
        </p:nvSpPr>
        <p:spPr bwMode="auto">
          <a:xfrm>
            <a:off x="-8" y="4863192"/>
            <a:ext cx="121919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s-ES" altLang="es-ES" sz="2400" b="0">
                <a:latin typeface="+mn-lt"/>
                <a:ea typeface="Calibri" panose="020F0502020204030204" pitchFamily="34" charset="0"/>
                <a:cs typeface="Calibri" panose="020F0502020204030204" pitchFamily="34" charset="0"/>
              </a:rPr>
              <a:t>Obsérvese que la desviación acumulada del último período es mayor que la que se daba con las listas de capacidad: 1.022 en vez de 920 h.e., es decir, 102 h.e. más. Esto se debe a que la carga correspondiente a la obtención de los componentes T y C para el lote de 150 unidades de MS, que ha de estar listo en la semana 2, no se contempla en el horizonte de planificación considerado.</a:t>
            </a:r>
          </a:p>
        </p:txBody>
      </p:sp>
      <p:graphicFrame>
        <p:nvGraphicFramePr>
          <p:cNvPr id="2" name="Objeto 1">
            <a:extLst>
              <a:ext uri="{FF2B5EF4-FFF2-40B4-BE49-F238E27FC236}">
                <a16:creationId xmlns:a16="http://schemas.microsoft.com/office/drawing/2014/main" id="{C7E9C9D3-E749-4D18-9168-E2DD4FB4C8B1}"/>
              </a:ext>
            </a:extLst>
          </p:cNvPr>
          <p:cNvGraphicFramePr>
            <a:graphicFrameLocks noChangeAspect="1"/>
          </p:cNvGraphicFramePr>
          <p:nvPr>
            <p:extLst>
              <p:ext uri="{D42A27DB-BD31-4B8C-83A1-F6EECF244321}">
                <p14:modId xmlns:p14="http://schemas.microsoft.com/office/powerpoint/2010/main" val="2392920397"/>
              </p:ext>
            </p:extLst>
          </p:nvPr>
        </p:nvGraphicFramePr>
        <p:xfrm>
          <a:off x="385423" y="1939090"/>
          <a:ext cx="11421135" cy="2938170"/>
        </p:xfrm>
        <a:graphic>
          <a:graphicData uri="http://schemas.openxmlformats.org/presentationml/2006/ole">
            <mc:AlternateContent xmlns:mc="http://schemas.openxmlformats.org/markup-compatibility/2006">
              <mc:Choice xmlns:v="urn:schemas-microsoft-com:vml" Requires="v">
                <p:oleObj name="Worksheet" r:id="rId4" imgW="9515538" imgH="2447749" progId="Excel.Sheet.12">
                  <p:embed/>
                </p:oleObj>
              </mc:Choice>
              <mc:Fallback>
                <p:oleObj name="Worksheet" r:id="rId4" imgW="9515538" imgH="2447749" progId="Excel.Sheet.12">
                  <p:embed/>
                  <p:pic>
                    <p:nvPicPr>
                      <p:cNvPr id="2" name="Objeto 1">
                        <a:extLst>
                          <a:ext uri="{FF2B5EF4-FFF2-40B4-BE49-F238E27FC236}">
                            <a16:creationId xmlns:a16="http://schemas.microsoft.com/office/drawing/2014/main" id="{C7E9C9D3-E749-4D18-9168-E2DD4FB4C8B1}"/>
                          </a:ext>
                        </a:extLst>
                      </p:cNvPr>
                      <p:cNvPicPr/>
                      <p:nvPr/>
                    </p:nvPicPr>
                    <p:blipFill>
                      <a:blip r:embed="rId5"/>
                      <a:stretch>
                        <a:fillRect/>
                      </a:stretch>
                    </p:blipFill>
                    <p:spPr>
                      <a:xfrm>
                        <a:off x="385423" y="1939090"/>
                        <a:ext cx="11421135" cy="2938170"/>
                      </a:xfrm>
                      <a:prstGeom prst="rect">
                        <a:avLst/>
                      </a:prstGeom>
                    </p:spPr>
                  </p:pic>
                </p:oleObj>
              </mc:Fallback>
            </mc:AlternateContent>
          </a:graphicData>
        </a:graphic>
      </p:graphicFrame>
    </p:spTree>
    <p:extLst>
      <p:ext uri="{BB962C8B-B14F-4D97-AF65-F5344CB8AC3E}">
        <p14:creationId xmlns:p14="http://schemas.microsoft.com/office/powerpoint/2010/main" val="420381980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4.3. LA PLANIFICACIÓN APROXIMADA DE LA CAPACIDAD </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34" name="Oval 448">
            <a:extLst>
              <a:ext uri="{FF2B5EF4-FFF2-40B4-BE49-F238E27FC236}">
                <a16:creationId xmlns:a16="http://schemas.microsoft.com/office/drawing/2014/main" id="{00137695-698D-4148-B53B-523B009EC137}"/>
              </a:ext>
            </a:extLst>
          </p:cNvPr>
          <p:cNvSpPr>
            <a:spLocks noChangeArrowheads="1"/>
          </p:cNvSpPr>
          <p:nvPr/>
        </p:nvSpPr>
        <p:spPr bwMode="auto">
          <a:xfrm>
            <a:off x="1845468" y="438898"/>
            <a:ext cx="1196975" cy="893762"/>
          </a:xfrm>
          <a:prstGeom prst="ellipse">
            <a:avLst/>
          </a:prstGeom>
          <a:noFill/>
          <a:ln w="28575">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400" b="1" i="1" u="none" strike="noStrike" kern="0" cap="none" spc="0" normalizeH="0" baseline="0" noProof="0">
                <a:ln>
                  <a:noFill/>
                </a:ln>
                <a:solidFill>
                  <a:srgbClr val="000000"/>
                </a:solidFill>
                <a:effectLst/>
                <a:uLnTx/>
                <a:uFillTx/>
                <a:latin typeface="Arial" panose="020B0604020202020204" pitchFamily="34" charset="0"/>
              </a:rPr>
              <a:t>PMP</a:t>
            </a:r>
          </a:p>
          <a:p>
            <a:pPr marL="0" marR="0" lvl="0" indent="0" algn="ctr" defTabSz="914400" eaLnBrk="0" fontAlgn="base" latinLnBrk="0" hangingPunct="0">
              <a:lnSpc>
                <a:spcPct val="100000"/>
              </a:lnSpc>
              <a:spcBef>
                <a:spcPct val="0"/>
              </a:spcBef>
              <a:spcAft>
                <a:spcPct val="0"/>
              </a:spcAft>
              <a:buClrTx/>
              <a:buSzTx/>
              <a:buFontTx/>
              <a:buNone/>
              <a:tabLst/>
              <a:defRPr/>
            </a:pPr>
            <a:r>
              <a:rPr lang="es-ES_tradnl" altLang="es-ES" sz="1400" i="1" kern="0">
                <a:solidFill>
                  <a:srgbClr val="000000"/>
                </a:solidFill>
              </a:rPr>
              <a:t>p</a:t>
            </a:r>
            <a:r>
              <a:rPr kumimoji="0" lang="es-ES_tradnl" altLang="es-ES" sz="1400" b="1" i="1" u="none" strike="noStrike" kern="0" cap="none" spc="0" normalizeH="0" baseline="0" noProof="0">
                <a:ln>
                  <a:noFill/>
                </a:ln>
                <a:solidFill>
                  <a:srgbClr val="000000"/>
                </a:solidFill>
                <a:effectLst/>
                <a:uLnTx/>
                <a:uFillTx/>
                <a:latin typeface="Arial" panose="020B0604020202020204" pitchFamily="34" charset="0"/>
              </a:rPr>
              <a:t>ropuesto</a:t>
            </a:r>
          </a:p>
        </p:txBody>
      </p:sp>
      <p:pic>
        <p:nvPicPr>
          <p:cNvPr id="35" name="Group 508">
            <a:extLst>
              <a:ext uri="{FF2B5EF4-FFF2-40B4-BE49-F238E27FC236}">
                <a16:creationId xmlns:a16="http://schemas.microsoft.com/office/drawing/2014/main" id="{C6D45B98-D280-4615-9E7C-5C6ABA4BA4D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402" y="1278685"/>
            <a:ext cx="2044700" cy="3403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Rectangle 498">
            <a:extLst>
              <a:ext uri="{FF2B5EF4-FFF2-40B4-BE49-F238E27FC236}">
                <a16:creationId xmlns:a16="http://schemas.microsoft.com/office/drawing/2014/main" id="{67B912D5-C8F8-46AA-9F76-A384406E0F3A}"/>
              </a:ext>
            </a:extLst>
          </p:cNvPr>
          <p:cNvSpPr>
            <a:spLocks noChangeArrowheads="1"/>
          </p:cNvSpPr>
          <p:nvPr/>
        </p:nvSpPr>
        <p:spPr bwMode="auto">
          <a:xfrm>
            <a:off x="8391815" y="4696572"/>
            <a:ext cx="2011363" cy="717550"/>
          </a:xfrm>
          <a:prstGeom prst="rect">
            <a:avLst/>
          </a:prstGeom>
          <a:noFill/>
          <a:ln>
            <a:noFill/>
          </a:ln>
          <a:effectLst>
            <a:prstShdw prst="shdw17" dist="17961" dir="2700000">
              <a:srgbClr val="0000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Capacidad</a:t>
            </a:r>
          </a:p>
          <a:p>
            <a:pPr marL="0" marR="0" lvl="0" indent="0" algn="ctr" defTabSz="914400" eaLnBrk="0" fontAlgn="base" latinLnBrk="0" hangingPunct="0">
              <a:lnSpc>
                <a:spcPct val="100000"/>
              </a:lnSpc>
              <a:spcBef>
                <a:spcPct val="0"/>
              </a:spcBef>
              <a:spcAft>
                <a:spcPct val="0"/>
              </a:spcAft>
              <a:buClrTx/>
              <a:buSzTx/>
              <a:buFontTx/>
              <a:buNone/>
              <a:tabLst/>
              <a:defRPr/>
            </a:pPr>
            <a:r>
              <a:rPr lang="es-ES_tradnl" altLang="es-ES" sz="1600" b="1" kern="0">
                <a:solidFill>
                  <a:srgbClr val="000000"/>
                </a:solidFill>
                <a:latin typeface="Arial" panose="020B0604020202020204" pitchFamily="34" charset="0"/>
              </a:rPr>
              <a:t>d</a:t>
            </a: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isponible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a corto </a:t>
            </a:r>
            <a:r>
              <a:rPr lang="es-ES_tradnl" altLang="es-ES" sz="1600" b="1" kern="0">
                <a:solidFill>
                  <a:srgbClr val="000000"/>
                </a:solidFill>
                <a:latin typeface="Arial" panose="020B0604020202020204" pitchFamily="34" charset="0"/>
              </a:rPr>
              <a:t>p</a:t>
            </a: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lazo</a:t>
            </a:r>
          </a:p>
        </p:txBody>
      </p:sp>
      <p:grpSp>
        <p:nvGrpSpPr>
          <p:cNvPr id="37" name="Group 509">
            <a:extLst>
              <a:ext uri="{FF2B5EF4-FFF2-40B4-BE49-F238E27FC236}">
                <a16:creationId xmlns:a16="http://schemas.microsoft.com/office/drawing/2014/main" id="{3098F93A-CAA3-4261-99EF-8BCE5A3C981F}"/>
              </a:ext>
            </a:extLst>
          </p:cNvPr>
          <p:cNvGrpSpPr>
            <a:grpSpLocks/>
          </p:cNvGrpSpPr>
          <p:nvPr/>
        </p:nvGrpSpPr>
        <p:grpSpPr bwMode="auto">
          <a:xfrm>
            <a:off x="3042443" y="508748"/>
            <a:ext cx="7662863" cy="755650"/>
            <a:chOff x="1875" y="768"/>
            <a:chExt cx="3665" cy="476"/>
          </a:xfrm>
        </p:grpSpPr>
        <p:sp>
          <p:nvSpPr>
            <p:cNvPr id="38" name="Rectangle 502">
              <a:extLst>
                <a:ext uri="{FF2B5EF4-FFF2-40B4-BE49-F238E27FC236}">
                  <a16:creationId xmlns:a16="http://schemas.microsoft.com/office/drawing/2014/main" id="{ED052F2B-9E09-4493-B559-AEB3B878E574}"/>
                </a:ext>
              </a:extLst>
            </p:cNvPr>
            <p:cNvSpPr>
              <a:spLocks noChangeArrowheads="1"/>
            </p:cNvSpPr>
            <p:nvPr/>
          </p:nvSpPr>
          <p:spPr bwMode="auto">
            <a:xfrm>
              <a:off x="4289" y="768"/>
              <a:ext cx="1251" cy="476"/>
            </a:xfrm>
            <a:prstGeom prst="rect">
              <a:avLst/>
            </a:prstGeom>
            <a:noFill/>
            <a:ln w="9525">
              <a:solidFill>
                <a:schemeClr val="tx1"/>
              </a:solidFill>
              <a:miter lim="800000"/>
              <a:headEnd/>
              <a:tailEnd/>
            </a:ln>
            <a:effectLst>
              <a:prstShdw prst="shdw17" dist="17961" dir="2700000">
                <a:srgbClr val="000000">
                  <a:gamma/>
                  <a:shade val="60000"/>
                  <a:invGamma/>
                </a:srgbClr>
              </a:prstShdw>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Planificación</a:t>
              </a:r>
            </a:p>
            <a:p>
              <a:pPr marL="0" marR="0" lvl="0" indent="0" algn="ctr" defTabSz="914400" eaLnBrk="0" fontAlgn="base" latinLnBrk="0" hangingPunct="0">
                <a:lnSpc>
                  <a:spcPct val="100000"/>
                </a:lnSpc>
                <a:spcBef>
                  <a:spcPct val="0"/>
                </a:spcBef>
                <a:spcAft>
                  <a:spcPct val="0"/>
                </a:spcAft>
                <a:buClrTx/>
                <a:buSzTx/>
                <a:buFontTx/>
                <a:buNone/>
                <a:tabLst/>
                <a:defRPr/>
              </a:pPr>
              <a:r>
                <a:rPr lang="es-ES_tradnl" altLang="es-ES" sz="1600" b="1" kern="0">
                  <a:solidFill>
                    <a:srgbClr val="000000"/>
                  </a:solidFill>
                  <a:latin typeface="Arial" panose="020B0604020202020204" pitchFamily="34" charset="0"/>
                </a:rPr>
                <a:t>a</a:t>
              </a: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proximada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600" b="1" i="0" u="none" strike="noStrike" kern="0" cap="none" spc="0" normalizeH="0" baseline="0" noProof="0">
                  <a:ln>
                    <a:noFill/>
                  </a:ln>
                  <a:solidFill>
                    <a:srgbClr val="000000"/>
                  </a:solidFill>
                  <a:effectLst/>
                  <a:uLnTx/>
                  <a:uFillTx/>
                  <a:latin typeface="Arial" panose="020B0604020202020204" pitchFamily="34" charset="0"/>
                </a:rPr>
                <a:t>de la capacidad</a:t>
              </a:r>
            </a:p>
          </p:txBody>
        </p:sp>
        <p:cxnSp>
          <p:nvCxnSpPr>
            <p:cNvPr id="39" name="AutoShape 506">
              <a:extLst>
                <a:ext uri="{FF2B5EF4-FFF2-40B4-BE49-F238E27FC236}">
                  <a16:creationId xmlns:a16="http://schemas.microsoft.com/office/drawing/2014/main" id="{C90752A2-98E7-4DE0-96D0-E34163624B90}"/>
                </a:ext>
              </a:extLst>
            </p:cNvPr>
            <p:cNvCxnSpPr>
              <a:cxnSpLocks noChangeShapeType="1"/>
              <a:stCxn id="34" idx="6"/>
              <a:endCxn id="38" idx="1"/>
            </p:cNvCxnSpPr>
            <p:nvPr/>
          </p:nvCxnSpPr>
          <p:spPr bwMode="auto">
            <a:xfrm>
              <a:off x="1875" y="997"/>
              <a:ext cx="2414" cy="9"/>
            </a:xfrm>
            <a:prstGeom prst="straightConnector1">
              <a:avLst/>
            </a:prstGeom>
            <a:noFill/>
            <a:ln w="57150">
              <a:solidFill>
                <a:srgbClr val="FF0000"/>
              </a:solidFill>
              <a:round/>
              <a:headEnd/>
              <a:tailEnd type="stealth" w="lg" len="lg"/>
            </a:ln>
            <a:effectLst>
              <a:outerShdw dist="35921" dir="2700000" algn="ctr" rotWithShape="0">
                <a:schemeClr val="bg2"/>
              </a:outerShdw>
            </a:effectLst>
            <a:extLst>
              <a:ext uri="{909E8E84-426E-40DD-AFC4-6F175D3DCCD1}">
                <a14:hiddenFill xmlns:a14="http://schemas.microsoft.com/office/drawing/2010/main">
                  <a:noFill/>
                </a14:hiddenFill>
              </a:ext>
            </a:extLst>
          </p:spPr>
        </p:cxnSp>
      </p:grpSp>
      <p:sp>
        <p:nvSpPr>
          <p:cNvPr id="40" name="AutoShape 510">
            <a:extLst>
              <a:ext uri="{FF2B5EF4-FFF2-40B4-BE49-F238E27FC236}">
                <a16:creationId xmlns:a16="http://schemas.microsoft.com/office/drawing/2014/main" id="{2A198FE3-F747-4DD8-9803-5B0A49648A60}"/>
              </a:ext>
            </a:extLst>
          </p:cNvPr>
          <p:cNvSpPr>
            <a:spLocks noChangeArrowheads="1"/>
          </p:cNvSpPr>
          <p:nvPr/>
        </p:nvSpPr>
        <p:spPr bwMode="auto">
          <a:xfrm>
            <a:off x="3552030" y="344738"/>
            <a:ext cx="3309937" cy="434975"/>
          </a:xfrm>
          <a:prstGeom prst="downArrowCallout">
            <a:avLst>
              <a:gd name="adj1" fmla="val 120061"/>
              <a:gd name="adj2" fmla="val 60030"/>
              <a:gd name="adj3" fmla="val 0"/>
              <a:gd name="adj4" fmla="val 100000"/>
            </a:avLst>
          </a:prstGeom>
          <a:solidFill>
            <a:srgbClr val="92D050"/>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2000" b="1" i="0" u="none" strike="noStrike" kern="0" cap="none" spc="0" normalizeH="0" baseline="0" noProof="0">
                <a:ln>
                  <a:noFill/>
                </a:ln>
                <a:solidFill>
                  <a:srgbClr val="000000"/>
                </a:solidFill>
                <a:effectLst/>
                <a:uLnTx/>
                <a:uFillTx/>
                <a:latin typeface="Arial" panose="020B0604020202020204" pitchFamily="34" charset="0"/>
              </a:rPr>
              <a:t>LISTAS DE CAPACIDAD</a:t>
            </a:r>
            <a:endParaRPr kumimoji="0" lang="es-ES" altLang="es-E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1" name="Group 428">
            <a:extLst>
              <a:ext uri="{FF2B5EF4-FFF2-40B4-BE49-F238E27FC236}">
                <a16:creationId xmlns:a16="http://schemas.microsoft.com/office/drawing/2014/main" id="{490A7EA9-EB1D-4188-AEBA-CD70832FE121}"/>
              </a:ext>
            </a:extLst>
          </p:cNvPr>
          <p:cNvGrpSpPr>
            <a:grpSpLocks/>
          </p:cNvGrpSpPr>
          <p:nvPr/>
        </p:nvGrpSpPr>
        <p:grpSpPr bwMode="auto">
          <a:xfrm>
            <a:off x="2390083" y="1550148"/>
            <a:ext cx="2425700" cy="3717925"/>
            <a:chOff x="563" y="1352"/>
            <a:chExt cx="1528" cy="2342"/>
          </a:xfrm>
          <a:effectLst>
            <a:outerShdw blurRad="50800" dist="38100" dir="2700000" algn="tl" rotWithShape="0">
              <a:prstClr val="black">
                <a:alpha val="40000"/>
              </a:prstClr>
            </a:outerShdw>
          </a:effectLst>
        </p:grpSpPr>
        <p:sp>
          <p:nvSpPr>
            <p:cNvPr id="42" name="Rectangle 429">
              <a:extLst>
                <a:ext uri="{FF2B5EF4-FFF2-40B4-BE49-F238E27FC236}">
                  <a16:creationId xmlns:a16="http://schemas.microsoft.com/office/drawing/2014/main" id="{1BBE4A6D-2E66-4788-905F-9F44FCDB7D40}"/>
                </a:ext>
              </a:extLst>
            </p:cNvPr>
            <p:cNvSpPr>
              <a:spLocks noChangeArrowheads="1"/>
            </p:cNvSpPr>
            <p:nvPr/>
          </p:nvSpPr>
          <p:spPr bwMode="auto">
            <a:xfrm>
              <a:off x="563" y="1352"/>
              <a:ext cx="1528" cy="2342"/>
            </a:xfrm>
            <a:prstGeom prst="rect">
              <a:avLst/>
            </a:prstGeom>
            <a:solidFill>
              <a:srgbClr val="FFFFFF"/>
            </a:solidFill>
            <a:ln w="9525">
              <a:solidFill>
                <a:schemeClr val="tx1"/>
              </a:solidFill>
              <a:miter lim="800000"/>
              <a:headEnd/>
              <a:tailEnd/>
            </a:ln>
            <a:effectLst>
              <a:prstShdw prst="shdw17" dist="17961" dir="2700000">
                <a:srgbClr val="99CC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 name="Text Box 430">
              <a:extLst>
                <a:ext uri="{FF2B5EF4-FFF2-40B4-BE49-F238E27FC236}">
                  <a16:creationId xmlns:a16="http://schemas.microsoft.com/office/drawing/2014/main" id="{319681E1-F974-4C3E-8E45-20A395B00DDF}"/>
                </a:ext>
              </a:extLst>
            </p:cNvPr>
            <p:cNvSpPr txBox="1">
              <a:spLocks noChangeArrowheads="1"/>
            </p:cNvSpPr>
            <p:nvPr/>
          </p:nvSpPr>
          <p:spPr bwMode="auto">
            <a:xfrm>
              <a:off x="734" y="1403"/>
              <a:ext cx="1160" cy="4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800" b="1" i="0" u="none" strike="noStrike" kern="0" cap="none" spc="0" normalizeH="0" baseline="0" noProof="0">
                  <a:ln>
                    <a:noFill/>
                  </a:ln>
                  <a:solidFill>
                    <a:srgbClr val="333399"/>
                  </a:solidFill>
                  <a:effectLst/>
                  <a:uLnTx/>
                  <a:uFillTx/>
                  <a:latin typeface="Arial" panose="020B0604020202020204" pitchFamily="34" charset="0"/>
                </a:rPr>
                <a:t>Desviaciones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800" b="1" i="0" u="none" strike="noStrike" kern="0" cap="none" spc="0" normalizeH="0" baseline="0" noProof="0">
                  <a:ln>
                    <a:noFill/>
                  </a:ln>
                  <a:solidFill>
                    <a:srgbClr val="333399"/>
                  </a:solidFill>
                  <a:effectLst/>
                  <a:uLnTx/>
                  <a:uFillTx/>
                  <a:latin typeface="Arial" panose="020B0604020202020204" pitchFamily="34" charset="0"/>
                </a:rPr>
                <a:t>por período &lt; 0</a:t>
              </a:r>
              <a:endParaRPr kumimoji="0" lang="es-ES" altLang="es-ES" sz="1800" b="1" i="0" u="none" strike="noStrike" kern="0" cap="none" spc="0" normalizeH="0" baseline="0" noProof="0">
                <a:ln>
                  <a:noFill/>
                </a:ln>
                <a:solidFill>
                  <a:srgbClr val="333399"/>
                </a:solidFill>
                <a:effectLst/>
                <a:uLnTx/>
                <a:uFillTx/>
                <a:latin typeface="Arial" panose="020B0604020202020204" pitchFamily="34" charset="0"/>
              </a:endParaRPr>
            </a:p>
          </p:txBody>
        </p:sp>
      </p:grpSp>
      <p:sp>
        <p:nvSpPr>
          <p:cNvPr id="46" name="Text Box 433">
            <a:extLst>
              <a:ext uri="{FF2B5EF4-FFF2-40B4-BE49-F238E27FC236}">
                <a16:creationId xmlns:a16="http://schemas.microsoft.com/office/drawing/2014/main" id="{E2A635A1-FBA8-4B1E-BE0D-A396E073A28C}"/>
              </a:ext>
            </a:extLst>
          </p:cNvPr>
          <p:cNvSpPr txBox="1">
            <a:spLocks noChangeArrowheads="1"/>
          </p:cNvSpPr>
          <p:nvPr/>
        </p:nvSpPr>
        <p:spPr bwMode="auto">
          <a:xfrm>
            <a:off x="2450408" y="2942490"/>
            <a:ext cx="24288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Pueden tomarse medidas como:</a:t>
            </a:r>
          </a:p>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endParaRPr>
          </a:p>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endParaRPr>
          </a:p>
          <a:p>
            <a:pPr marL="0" marR="0" lvl="0" indent="0" algn="ctr" defTabSz="914400" eaLnBrk="0" fontAlgn="base" latinLnBrk="0" hangingPunct="0">
              <a:lnSpc>
                <a:spcPct val="100000"/>
              </a:lnSpc>
              <a:spcBef>
                <a:spcPct val="0"/>
              </a:spcBef>
              <a:spcAft>
                <a:spcPct val="0"/>
              </a:spcAft>
              <a:buClrTx/>
              <a:buSzTx/>
              <a:tabLst/>
              <a:defRPr/>
            </a:pPr>
            <a:r>
              <a:rPr lang="es-ES_tradnl" altLang="es-ES" sz="1400" kern="0">
                <a:solidFill>
                  <a:srgbClr val="000000"/>
                </a:solidFill>
                <a:sym typeface="Monotype Sorts" pitchFamily="2" charset="2"/>
              </a:rPr>
              <a:t>- R</a:t>
            </a: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etrasar </a:t>
            </a:r>
            <a:r>
              <a:rPr lang="es-ES_tradnl" altLang="es-ES" sz="1400" kern="0">
                <a:solidFill>
                  <a:srgbClr val="000000"/>
                </a:solidFill>
                <a:sym typeface="Monotype Sorts" pitchFamily="2" charset="2"/>
              </a:rPr>
              <a:t>algún pedido</a:t>
            </a:r>
          </a:p>
          <a:p>
            <a:pPr marL="0" marR="0" lvl="0" indent="0" algn="ctr" defTabSz="914400" eaLnBrk="0" fontAlgn="base" latinLnBrk="0" hangingPunct="0">
              <a:lnSpc>
                <a:spcPct val="100000"/>
              </a:lnSpc>
              <a:spcBef>
                <a:spcPct val="0"/>
              </a:spcBef>
              <a:spcAft>
                <a:spcPct val="0"/>
              </a:spcAft>
              <a:buClrTx/>
              <a:buSzTx/>
              <a:tabLst/>
              <a:defRPr/>
            </a:pP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Symbol" panose="05050102010706020507" pitchFamily="18" charset="2"/>
              </a:rPr>
              <a:t>-  CD</a:t>
            </a: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 </a:t>
            </a:r>
            <a:endPar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7" name="Group 434">
            <a:extLst>
              <a:ext uri="{FF2B5EF4-FFF2-40B4-BE49-F238E27FC236}">
                <a16:creationId xmlns:a16="http://schemas.microsoft.com/office/drawing/2014/main" id="{F22A9E45-F34C-4582-B50C-89AB5EE34248}"/>
              </a:ext>
            </a:extLst>
          </p:cNvPr>
          <p:cNvGrpSpPr>
            <a:grpSpLocks/>
          </p:cNvGrpSpPr>
          <p:nvPr/>
        </p:nvGrpSpPr>
        <p:grpSpPr bwMode="auto">
          <a:xfrm>
            <a:off x="5160270" y="1559673"/>
            <a:ext cx="2425700" cy="3717925"/>
            <a:chOff x="563" y="1352"/>
            <a:chExt cx="1528" cy="2342"/>
          </a:xfrm>
          <a:effectLst>
            <a:outerShdw blurRad="50800" dist="38100" dir="2700000" algn="tl" rotWithShape="0">
              <a:prstClr val="black">
                <a:alpha val="40000"/>
              </a:prstClr>
            </a:outerShdw>
          </a:effectLst>
        </p:grpSpPr>
        <p:sp>
          <p:nvSpPr>
            <p:cNvPr id="48" name="Rectangle 435">
              <a:extLst>
                <a:ext uri="{FF2B5EF4-FFF2-40B4-BE49-F238E27FC236}">
                  <a16:creationId xmlns:a16="http://schemas.microsoft.com/office/drawing/2014/main" id="{4B2AA177-FC22-404C-8CD9-D6B77F118CA9}"/>
                </a:ext>
              </a:extLst>
            </p:cNvPr>
            <p:cNvSpPr>
              <a:spLocks noChangeArrowheads="1"/>
            </p:cNvSpPr>
            <p:nvPr/>
          </p:nvSpPr>
          <p:spPr bwMode="auto">
            <a:xfrm>
              <a:off x="563" y="1352"/>
              <a:ext cx="1528" cy="2342"/>
            </a:xfrm>
            <a:prstGeom prst="rect">
              <a:avLst/>
            </a:prstGeom>
            <a:solidFill>
              <a:srgbClr val="FFFFFF"/>
            </a:solidFill>
            <a:ln w="9525">
              <a:solidFill>
                <a:schemeClr val="tx1"/>
              </a:solidFill>
              <a:miter lim="800000"/>
              <a:headEnd/>
              <a:tailEnd/>
            </a:ln>
            <a:effectLst>
              <a:prstShdw prst="shdw17" dist="17961" dir="2700000">
                <a:srgbClr val="99CC00">
                  <a:gamma/>
                  <a:shade val="60000"/>
                  <a:invGamma/>
                </a:srgbClr>
              </a:prst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s-ES" sz="1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 name="Text Box 436">
              <a:extLst>
                <a:ext uri="{FF2B5EF4-FFF2-40B4-BE49-F238E27FC236}">
                  <a16:creationId xmlns:a16="http://schemas.microsoft.com/office/drawing/2014/main" id="{B573B805-B9D2-4F94-A016-416CE0D31EFE}"/>
                </a:ext>
              </a:extLst>
            </p:cNvPr>
            <p:cNvSpPr txBox="1">
              <a:spLocks noChangeArrowheads="1"/>
            </p:cNvSpPr>
            <p:nvPr/>
          </p:nvSpPr>
          <p:spPr bwMode="auto">
            <a:xfrm>
              <a:off x="796" y="1403"/>
              <a:ext cx="1036" cy="4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ES_tradnl" altLang="es-ES" sz="1800" b="1" i="0" u="none" strike="noStrike" kern="0" cap="none" spc="0" normalizeH="0" baseline="0" noProof="0">
                  <a:ln>
                    <a:noFill/>
                  </a:ln>
                  <a:solidFill>
                    <a:srgbClr val="333399"/>
                  </a:solidFill>
                  <a:effectLst/>
                  <a:uLnTx/>
                  <a:uFillTx/>
                  <a:latin typeface="Arial" panose="020B0604020202020204" pitchFamily="34" charset="0"/>
                </a:rPr>
                <a:t>Desviaciones</a:t>
              </a:r>
            </a:p>
            <a:p>
              <a:pPr marL="0" marR="0" lvl="0" indent="0" algn="ctr" defTabSz="914400" eaLnBrk="0" fontAlgn="base" latinLnBrk="0" hangingPunct="0">
                <a:lnSpc>
                  <a:spcPct val="100000"/>
                </a:lnSpc>
                <a:spcBef>
                  <a:spcPct val="0"/>
                </a:spcBef>
                <a:spcAft>
                  <a:spcPct val="0"/>
                </a:spcAft>
                <a:buClrTx/>
                <a:buSzTx/>
                <a:buFontTx/>
                <a:buNone/>
                <a:tabLst/>
                <a:defRPr/>
              </a:pPr>
              <a:r>
                <a:rPr lang="es-ES_tradnl" altLang="es-ES" kern="0">
                  <a:solidFill>
                    <a:srgbClr val="333399"/>
                  </a:solidFill>
                </a:rPr>
                <a:t>a</a:t>
              </a:r>
              <a:r>
                <a:rPr kumimoji="0" lang="es-ES_tradnl" altLang="es-ES" sz="1800" b="1" i="0" u="none" strike="noStrike" kern="0" cap="none" spc="0" normalizeH="0" baseline="0" noProof="0">
                  <a:ln>
                    <a:noFill/>
                  </a:ln>
                  <a:solidFill>
                    <a:srgbClr val="333399"/>
                  </a:solidFill>
                  <a:effectLst/>
                  <a:uLnTx/>
                  <a:uFillTx/>
                  <a:latin typeface="Arial" panose="020B0604020202020204" pitchFamily="34" charset="0"/>
                </a:rPr>
                <a:t>cumuladas</a:t>
              </a:r>
              <a:endParaRPr kumimoji="0" lang="es-ES" altLang="es-ES" sz="1800" b="1" i="0" u="none" strike="noStrike" kern="0" cap="none" spc="0" normalizeH="0" baseline="0" noProof="0">
                <a:ln>
                  <a:noFill/>
                </a:ln>
                <a:solidFill>
                  <a:srgbClr val="333399"/>
                </a:solidFill>
                <a:effectLst/>
                <a:uLnTx/>
                <a:uFillTx/>
                <a:latin typeface="Arial" panose="020B0604020202020204" pitchFamily="34" charset="0"/>
              </a:endParaRPr>
            </a:p>
          </p:txBody>
        </p:sp>
      </p:grpSp>
      <p:sp>
        <p:nvSpPr>
          <p:cNvPr id="50" name="Text Box 437">
            <a:extLst>
              <a:ext uri="{FF2B5EF4-FFF2-40B4-BE49-F238E27FC236}">
                <a16:creationId xmlns:a16="http://schemas.microsoft.com/office/drawing/2014/main" id="{51F986B2-8060-4F5F-ACB7-71E9079E21B8}"/>
              </a:ext>
            </a:extLst>
          </p:cNvPr>
          <p:cNvSpPr txBox="1">
            <a:spLocks noChangeArrowheads="1"/>
          </p:cNvSpPr>
          <p:nvPr/>
        </p:nvSpPr>
        <p:spPr bwMode="auto">
          <a:xfrm>
            <a:off x="5182495" y="3254801"/>
            <a:ext cx="24209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6700" indent="-266700">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s-ES_tradnl" altLang="es-ES" sz="1400" b="1" i="0" u="none" strike="noStrike" kern="0" cap="none" spc="0" normalizeH="0" baseline="0" noProof="0">
                <a:ln>
                  <a:noFill/>
                </a:ln>
                <a:solidFill>
                  <a:srgbClr val="000000"/>
                </a:solidFill>
                <a:effectLst/>
                <a:uLnTx/>
                <a:uFillTx/>
                <a:latin typeface="Arial" charset="0"/>
                <a:sym typeface="Monotype Sorts" pitchFamily="2" charset="2"/>
              </a:rPr>
              <a:t>Retrasar algún pedido, adelantar lotes</a:t>
            </a:r>
            <a:r>
              <a:rPr lang="es-ES_tradnl" altLang="es-ES" sz="1400" kern="0">
                <a:solidFill>
                  <a:srgbClr val="000000"/>
                </a:solidFill>
                <a:sym typeface="Monotype Sorts" pitchFamily="2" charset="2"/>
              </a:rPr>
              <a:t> </a:t>
            </a:r>
            <a:r>
              <a:rPr kumimoji="0" lang="es-ES_tradnl" altLang="es-ES" sz="1400" b="1" i="0" u="none" strike="noStrike" kern="0" cap="none" spc="0" normalizeH="0" baseline="0" noProof="0">
                <a:ln>
                  <a:noFill/>
                </a:ln>
                <a:solidFill>
                  <a:srgbClr val="000000"/>
                </a:solidFill>
                <a:effectLst/>
                <a:uLnTx/>
                <a:uFillTx/>
                <a:latin typeface="Arial" charset="0"/>
                <a:sym typeface="Monotype Sorts" pitchFamily="2" charset="2"/>
              </a:rPr>
              <a:t>o </a:t>
            </a:r>
            <a:r>
              <a:rPr kumimoji="0" lang="es-ES_tradnl" altLang="es-ES" sz="1400" b="1" i="0" u="none" strike="noStrike" kern="0" cap="none" spc="0" normalizeH="0" baseline="0" noProof="0">
                <a:ln>
                  <a:noFill/>
                </a:ln>
                <a:solidFill>
                  <a:srgbClr val="000000"/>
                </a:solidFill>
                <a:effectLst/>
                <a:uLnTx/>
                <a:uFillTx/>
                <a:latin typeface="Arial" charset="0"/>
                <a:sym typeface="Symbol" pitchFamily="18" charset="2"/>
              </a:rPr>
              <a:t> CD</a:t>
            </a:r>
            <a:endParaRPr kumimoji="0" lang="es-ES_tradnl" altLang="es-ES" sz="1400" b="1" i="0" u="none" strike="noStrike" kern="0" cap="none" spc="0" normalizeH="0" baseline="0" noProof="0">
              <a:ln>
                <a:noFill/>
              </a:ln>
              <a:solidFill>
                <a:srgbClr val="000000"/>
              </a:solidFill>
              <a:effectLst/>
              <a:uLnTx/>
              <a:uFillTx/>
              <a:latin typeface="Arial" charset="0"/>
              <a:sym typeface="Monotype Sorts" pitchFamily="2" charset="2"/>
            </a:endParaRPr>
          </a:p>
        </p:txBody>
      </p:sp>
      <p:sp>
        <p:nvSpPr>
          <p:cNvPr id="51" name="Text Box 438">
            <a:extLst>
              <a:ext uri="{FF2B5EF4-FFF2-40B4-BE49-F238E27FC236}">
                <a16:creationId xmlns:a16="http://schemas.microsoft.com/office/drawing/2014/main" id="{A27815E8-2EEF-4E4E-B3CC-65E6C6900D9A}"/>
              </a:ext>
            </a:extLst>
          </p:cNvPr>
          <p:cNvSpPr txBox="1">
            <a:spLocks noChangeArrowheads="1"/>
          </p:cNvSpPr>
          <p:nvPr/>
        </p:nvSpPr>
        <p:spPr bwMode="auto">
          <a:xfrm>
            <a:off x="5168208" y="4114078"/>
            <a:ext cx="23764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PMP siempre no es viable </a:t>
            </a:r>
            <a:endPar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 name="Text Box 439">
            <a:extLst>
              <a:ext uri="{FF2B5EF4-FFF2-40B4-BE49-F238E27FC236}">
                <a16:creationId xmlns:a16="http://schemas.microsoft.com/office/drawing/2014/main" id="{EDB2A852-882A-4CD8-AA73-777F59E8EE2A}"/>
              </a:ext>
            </a:extLst>
          </p:cNvPr>
          <p:cNvSpPr txBox="1">
            <a:spLocks noChangeArrowheads="1"/>
          </p:cNvSpPr>
          <p:nvPr/>
        </p:nvSpPr>
        <p:spPr bwMode="auto">
          <a:xfrm>
            <a:off x="5168208" y="2604416"/>
            <a:ext cx="2428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PMP viable </a:t>
            </a:r>
            <a:endPar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 name="Text Box 440">
            <a:extLst>
              <a:ext uri="{FF2B5EF4-FFF2-40B4-BE49-F238E27FC236}">
                <a16:creationId xmlns:a16="http://schemas.microsoft.com/office/drawing/2014/main" id="{855723A5-3145-426C-A616-0D5B2972ADF1}"/>
              </a:ext>
            </a:extLst>
          </p:cNvPr>
          <p:cNvSpPr txBox="1">
            <a:spLocks noChangeArrowheads="1"/>
          </p:cNvSpPr>
          <p:nvPr/>
        </p:nvSpPr>
        <p:spPr bwMode="auto">
          <a:xfrm>
            <a:off x="5615393" y="2363387"/>
            <a:ext cx="14847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_tradnl" altLang="es-ES" sz="1400" b="1" i="0" u="none" strike="noStrike" kern="0" cap="none" spc="0" normalizeH="0" baseline="0" noProof="0">
                <a:ln>
                  <a:noFill/>
                </a:ln>
                <a:solidFill>
                  <a:srgbClr val="FF0000"/>
                </a:solidFill>
                <a:effectLst/>
                <a:uLnTx/>
                <a:uFillTx/>
                <a:latin typeface="Arial" panose="020B0604020202020204" pitchFamily="34" charset="0"/>
              </a:rPr>
              <a:t>DA &gt; 0 siempre</a:t>
            </a:r>
          </a:p>
        </p:txBody>
      </p:sp>
      <p:sp>
        <p:nvSpPr>
          <p:cNvPr id="54" name="Text Box 441">
            <a:extLst>
              <a:ext uri="{FF2B5EF4-FFF2-40B4-BE49-F238E27FC236}">
                <a16:creationId xmlns:a16="http://schemas.microsoft.com/office/drawing/2014/main" id="{065995A9-521B-4A08-A4F3-911056EF0573}"/>
              </a:ext>
            </a:extLst>
          </p:cNvPr>
          <p:cNvSpPr txBox="1">
            <a:spLocks noChangeArrowheads="1"/>
          </p:cNvSpPr>
          <p:nvPr/>
        </p:nvSpPr>
        <p:spPr bwMode="auto">
          <a:xfrm>
            <a:off x="5241182" y="3002659"/>
            <a:ext cx="2282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_tradnl" altLang="es-ES" sz="1400" b="1" i="0" u="none" strike="noStrike" kern="0" cap="none" spc="0" normalizeH="0" baseline="0" noProof="0">
                <a:ln>
                  <a:noFill/>
                </a:ln>
                <a:solidFill>
                  <a:srgbClr val="FF0000"/>
                </a:solidFill>
                <a:effectLst/>
                <a:uLnTx/>
                <a:uFillTx/>
                <a:latin typeface="Arial" panose="020B0604020202020204" pitchFamily="34" charset="0"/>
              </a:rPr>
              <a:t>DA &lt; 0 y después DA &gt; 0</a:t>
            </a:r>
          </a:p>
        </p:txBody>
      </p:sp>
      <p:sp>
        <p:nvSpPr>
          <p:cNvPr id="55" name="Text Box 442">
            <a:extLst>
              <a:ext uri="{FF2B5EF4-FFF2-40B4-BE49-F238E27FC236}">
                <a16:creationId xmlns:a16="http://schemas.microsoft.com/office/drawing/2014/main" id="{47FF197B-3B0F-4196-A161-C84D1615B7EA}"/>
              </a:ext>
            </a:extLst>
          </p:cNvPr>
          <p:cNvSpPr txBox="1">
            <a:spLocks noChangeArrowheads="1"/>
          </p:cNvSpPr>
          <p:nvPr/>
        </p:nvSpPr>
        <p:spPr bwMode="auto">
          <a:xfrm>
            <a:off x="5232586" y="3874636"/>
            <a:ext cx="2297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_tradnl" altLang="es-ES" sz="1400" b="1" i="0" u="none" strike="noStrike" kern="0" cap="none" spc="0" normalizeH="0" baseline="0" noProof="0">
                <a:ln>
                  <a:noFill/>
                </a:ln>
                <a:solidFill>
                  <a:srgbClr val="FF0000"/>
                </a:solidFill>
                <a:effectLst/>
                <a:uLnTx/>
                <a:uFillTx/>
                <a:latin typeface="Arial" panose="020B0604020202020204" pitchFamily="34" charset="0"/>
              </a:rPr>
              <a:t>DA &gt; 0 en último período</a:t>
            </a:r>
          </a:p>
        </p:txBody>
      </p:sp>
      <p:sp>
        <p:nvSpPr>
          <p:cNvPr id="56" name="Text Box 443">
            <a:extLst>
              <a:ext uri="{FF2B5EF4-FFF2-40B4-BE49-F238E27FC236}">
                <a16:creationId xmlns:a16="http://schemas.microsoft.com/office/drawing/2014/main" id="{B6486E67-0197-47F1-A0B3-915455CFFCE8}"/>
              </a:ext>
            </a:extLst>
          </p:cNvPr>
          <p:cNvSpPr txBox="1">
            <a:spLocks noChangeArrowheads="1"/>
          </p:cNvSpPr>
          <p:nvPr/>
        </p:nvSpPr>
        <p:spPr bwMode="auto">
          <a:xfrm>
            <a:off x="5232586" y="4691152"/>
            <a:ext cx="2297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s-ES_tradnl" altLang="es-ES" sz="1400" b="1" i="0" u="none" strike="noStrike" kern="0" cap="none" spc="0" normalizeH="0" baseline="0" noProof="0">
                <a:ln>
                  <a:noFill/>
                </a:ln>
                <a:solidFill>
                  <a:srgbClr val="FF0000"/>
                </a:solidFill>
                <a:effectLst/>
                <a:uLnTx/>
                <a:uFillTx/>
                <a:latin typeface="Arial" panose="020B0604020202020204" pitchFamily="34" charset="0"/>
              </a:rPr>
              <a:t>DA &lt; 0 en último período</a:t>
            </a:r>
          </a:p>
        </p:txBody>
      </p:sp>
      <p:sp>
        <p:nvSpPr>
          <p:cNvPr id="57" name="Text Box 444">
            <a:extLst>
              <a:ext uri="{FF2B5EF4-FFF2-40B4-BE49-F238E27FC236}">
                <a16:creationId xmlns:a16="http://schemas.microsoft.com/office/drawing/2014/main" id="{3312D0BE-EFB8-436F-88D3-AB6AD12756CD}"/>
              </a:ext>
            </a:extLst>
          </p:cNvPr>
          <p:cNvSpPr txBox="1">
            <a:spLocks noChangeArrowheads="1"/>
          </p:cNvSpPr>
          <p:nvPr/>
        </p:nvSpPr>
        <p:spPr bwMode="auto">
          <a:xfrm>
            <a:off x="5168208" y="4932181"/>
            <a:ext cx="23764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285750" marR="0" lvl="0" indent="-285750" defTabSz="91440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Necesario </a:t>
            </a: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Symbol" panose="05050102010706020507" pitchFamily="18" charset="2"/>
              </a:rPr>
              <a:t> CD</a:t>
            </a:r>
            <a:r>
              <a:rPr kumimoji="0" lang="es-ES_tradnl" altLang="es-ES" sz="1400" b="1" i="0" u="none" strike="noStrike" kern="0" cap="none" spc="0" normalizeH="0" baseline="0" noProof="0">
                <a:ln>
                  <a:noFill/>
                </a:ln>
                <a:solidFill>
                  <a:srgbClr val="000000"/>
                </a:solidFill>
                <a:effectLst/>
                <a:uLnTx/>
                <a:uFillTx/>
                <a:latin typeface="Arial" panose="020B0604020202020204" pitchFamily="34" charset="0"/>
                <a:sym typeface="Monotype Sorts" pitchFamily="2" charset="2"/>
              </a:rPr>
              <a:t> </a:t>
            </a:r>
          </a:p>
        </p:txBody>
      </p:sp>
      <p:sp>
        <p:nvSpPr>
          <p:cNvPr id="58" name="3 Rectángulo">
            <a:extLst>
              <a:ext uri="{FF2B5EF4-FFF2-40B4-BE49-F238E27FC236}">
                <a16:creationId xmlns:a16="http://schemas.microsoft.com/office/drawing/2014/main" id="{B6BD65BC-6DED-4509-BE77-D71730DEA7C5}"/>
              </a:ext>
            </a:extLst>
          </p:cNvPr>
          <p:cNvSpPr>
            <a:spLocks noChangeArrowheads="1"/>
          </p:cNvSpPr>
          <p:nvPr/>
        </p:nvSpPr>
        <p:spPr bwMode="auto">
          <a:xfrm>
            <a:off x="-7" y="5377933"/>
            <a:ext cx="1219199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s-ES" altLang="es-ES" sz="2000" b="0">
                <a:latin typeface="+mn-lt"/>
                <a:ea typeface="Calibri" panose="020F0502020204030204" pitchFamily="34" charset="0"/>
                <a:cs typeface="Calibri" panose="020F0502020204030204" pitchFamily="34" charset="0"/>
              </a:rPr>
              <a:t>Las desviaciones semanales negativas no son suficientemente representativas de la viabilidad del </a:t>
            </a:r>
            <a:r>
              <a:rPr lang="es-ES" altLang="es-ES" sz="2000" b="0" i="1">
                <a:latin typeface="+mn-lt"/>
                <a:ea typeface="Calibri" panose="020F0502020204030204" pitchFamily="34" charset="0"/>
                <a:cs typeface="Calibri" panose="020F0502020204030204" pitchFamily="34" charset="0"/>
              </a:rPr>
              <a:t>PMP propuesto</a:t>
            </a:r>
            <a:r>
              <a:rPr lang="es-ES" altLang="es-ES" sz="2000" b="0">
                <a:latin typeface="+mn-lt"/>
                <a:ea typeface="Calibri" panose="020F0502020204030204" pitchFamily="34" charset="0"/>
                <a:cs typeface="Calibri" panose="020F0502020204030204" pitchFamily="34" charset="0"/>
              </a:rPr>
              <a:t>, resultando necesario para una correcta interpretación de los resultados determinar las desviaciones acumuladas (DA) por semana. Una DA positiva indicará que con la capacidad de la semana en cuestión y la de las anteriores hay capacidad suficiente para fabricar las cantidades del </a:t>
            </a:r>
            <a:r>
              <a:rPr lang="es-ES" altLang="es-ES" sz="2000" b="0" i="1">
                <a:latin typeface="+mn-lt"/>
                <a:ea typeface="Calibri" panose="020F0502020204030204" pitchFamily="34" charset="0"/>
                <a:cs typeface="Calibri" panose="020F0502020204030204" pitchFamily="34" charset="0"/>
              </a:rPr>
              <a:t>PMP propuesto</a:t>
            </a:r>
            <a:r>
              <a:rPr lang="es-ES" altLang="es-ES" sz="2000" b="0">
                <a:latin typeface="+mn-lt"/>
                <a:ea typeface="Calibri" panose="020F0502020204030204" pitchFamily="34" charset="0"/>
                <a:cs typeface="Calibri" panose="020F0502020204030204" pitchFamily="34" charset="0"/>
              </a:rPr>
              <a:t>.</a:t>
            </a:r>
          </a:p>
        </p:txBody>
      </p:sp>
      <p:sp>
        <p:nvSpPr>
          <p:cNvPr id="30" name="AutoShape 510">
            <a:extLst>
              <a:ext uri="{FF2B5EF4-FFF2-40B4-BE49-F238E27FC236}">
                <a16:creationId xmlns:a16="http://schemas.microsoft.com/office/drawing/2014/main" id="{D853265D-F1B2-4FE0-958A-8879C86843B7}"/>
              </a:ext>
            </a:extLst>
          </p:cNvPr>
          <p:cNvSpPr>
            <a:spLocks noChangeArrowheads="1"/>
          </p:cNvSpPr>
          <p:nvPr/>
        </p:nvSpPr>
        <p:spPr bwMode="auto">
          <a:xfrm>
            <a:off x="3552030" y="962566"/>
            <a:ext cx="3309937" cy="434975"/>
          </a:xfrm>
          <a:prstGeom prst="downArrowCallout">
            <a:avLst>
              <a:gd name="adj1" fmla="val 120061"/>
              <a:gd name="adj2" fmla="val 60030"/>
              <a:gd name="adj3" fmla="val 0"/>
              <a:gd name="adj4" fmla="val 100000"/>
            </a:avLst>
          </a:prstGeom>
          <a:solidFill>
            <a:srgbClr val="92D050"/>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s-ES_tradnl" altLang="es-ES" sz="2000" kern="0">
                <a:solidFill>
                  <a:srgbClr val="000000"/>
                </a:solidFill>
              </a:rPr>
              <a:t>PERFILES DE RECURSOS</a:t>
            </a:r>
            <a:endParaRPr kumimoji="0" lang="es-ES" altLang="es-ES" sz="2000" b="1" i="0" u="none" strike="noStrike" kern="0" cap="none" spc="0" normalizeH="0" baseline="0" noProof="0">
              <a:ln>
                <a:noFill/>
              </a:ln>
              <a:solidFill>
                <a:srgbClr val="000000"/>
              </a:solidFill>
              <a:effectLst/>
              <a:uLnTx/>
              <a:uFillTx/>
              <a:latin typeface="Arial" panose="020B0604020202020204" pitchFamily="34" charset="0"/>
            </a:endParaRPr>
          </a:p>
        </p:txBody>
      </p:sp>
    </p:spTree>
    <p:extLst>
      <p:ext uri="{BB962C8B-B14F-4D97-AF65-F5344CB8AC3E}">
        <p14:creationId xmlns:p14="http://schemas.microsoft.com/office/powerpoint/2010/main" val="187982479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82182" y="2134903"/>
            <a:ext cx="11347387" cy="2800767"/>
          </a:xfrm>
          <a:prstGeom prst="rect">
            <a:avLst/>
          </a:prstGeom>
          <a:noFill/>
        </p:spPr>
        <p:txBody>
          <a:bodyPr wrap="square" rtlCol="0">
            <a:spAutoFit/>
          </a:bodyPr>
          <a:lstStyle/>
          <a:p>
            <a:r>
              <a:rPr lang="es-ES" sz="2200"/>
              <a:t>4.1. CONCEPTO Y CARACTERÍSTICAS DEL PROGRAMA MAESTRO DE PRODUCCIÓN</a:t>
            </a:r>
          </a:p>
          <a:p>
            <a:r>
              <a:rPr lang="es-ES" sz="2200"/>
              <a:t>	4.1.1. UNIDADES PROGRAMADAS</a:t>
            </a:r>
          </a:p>
          <a:p>
            <a:r>
              <a:rPr lang="es-ES" sz="2200"/>
              <a:t>	4.1.2. HORIZONTE DE PLANIFICACIÓN</a:t>
            </a:r>
          </a:p>
          <a:p>
            <a:r>
              <a:rPr lang="es-ES" sz="2200"/>
              <a:t>4.2. LA OBTENCIÓN DEL PMP: LA DESAGREGACIÓN DEL PAP</a:t>
            </a:r>
          </a:p>
          <a:p>
            <a:r>
              <a:rPr lang="es-ES" sz="2200"/>
              <a:t>4.3. LA PLANIFICACIÓN APROXIMADA DE LA CAPACIDAD</a:t>
            </a:r>
          </a:p>
          <a:p>
            <a:r>
              <a:rPr lang="es-ES" sz="2200"/>
              <a:t>	4.3.1. LAS LISTAS DE CAPACIDAD</a:t>
            </a:r>
          </a:p>
          <a:p>
            <a:r>
              <a:rPr lang="es-ES" sz="2200"/>
              <a:t>	4.3.2. LOS PERFILES DE RECURSOS</a:t>
            </a:r>
          </a:p>
          <a:p>
            <a:r>
              <a:rPr lang="es-ES" sz="2200"/>
              <a:t>4.4. EL PMP, LAS VENTAS COMPROMETIDAS Y EL DISPONIBLE A PROMETER</a:t>
            </a:r>
          </a:p>
        </p:txBody>
      </p:sp>
      <p:pic>
        <p:nvPicPr>
          <p:cNvPr id="6" name="Gráfico 5" descr="Marca de verificación">
            <a:extLst>
              <a:ext uri="{FF2B5EF4-FFF2-40B4-BE49-F238E27FC236}">
                <a16:creationId xmlns:a16="http://schemas.microsoft.com/office/drawing/2014/main" id="{9629398D-B36F-4B13-9B2C-DA877B688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5834" y="4102610"/>
            <a:ext cx="578413" cy="578413"/>
          </a:xfrm>
          <a:prstGeom prst="rect">
            <a:avLst/>
          </a:prstGeom>
          <a:effectLst>
            <a:outerShdw blurRad="50800" dist="38100" dir="2700000" algn="tl" rotWithShape="0">
              <a:prstClr val="black">
                <a:alpha val="40000"/>
              </a:prstClr>
            </a:outerShdw>
          </a:effectLst>
        </p:spPr>
      </p:pic>
      <p:pic>
        <p:nvPicPr>
          <p:cNvPr id="3" name="Gráfico 2" descr="Libros">
            <a:extLst>
              <a:ext uri="{FF2B5EF4-FFF2-40B4-BE49-F238E27FC236}">
                <a16:creationId xmlns:a16="http://schemas.microsoft.com/office/drawing/2014/main" id="{14D4E9B0-969F-426A-B5DA-254B6300F2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10" y="5508101"/>
            <a:ext cx="914400" cy="914400"/>
          </a:xfrm>
          <a:prstGeom prst="rect">
            <a:avLst/>
          </a:prstGeom>
          <a:effectLst>
            <a:outerShdw blurRad="50800" dist="38100" dir="2700000" algn="tl" rotWithShape="0">
              <a:prstClr val="black">
                <a:alpha val="40000"/>
              </a:prstClr>
            </a:outerShdw>
          </a:effectLst>
        </p:spPr>
      </p:pic>
      <p:pic>
        <p:nvPicPr>
          <p:cNvPr id="7" name="Gráfico 6" descr="Lista de comprobación RTL">
            <a:extLst>
              <a:ext uri="{FF2B5EF4-FFF2-40B4-BE49-F238E27FC236}">
                <a16:creationId xmlns:a16="http://schemas.microsoft.com/office/drawing/2014/main" id="{2D2CE125-C407-4875-ADD1-EF9C3FC285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9" y="2130438"/>
            <a:ext cx="914400" cy="914400"/>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5F5E2F85-40A6-4E91-8B24-1620AEBBC7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10" name="CuadroTexto 9">
            <a:extLst>
              <a:ext uri="{FF2B5EF4-FFF2-40B4-BE49-F238E27FC236}">
                <a16:creationId xmlns:a16="http://schemas.microsoft.com/office/drawing/2014/main" id="{E95FA16A-5D0D-45BF-BC57-A786BB22A126}"/>
              </a:ext>
            </a:extLst>
          </p:cNvPr>
          <p:cNvSpPr txBox="1"/>
          <p:nvPr/>
        </p:nvSpPr>
        <p:spPr>
          <a:xfrm>
            <a:off x="2172267" y="968036"/>
            <a:ext cx="7847463" cy="955111"/>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p>
            <a:pPr algn="ctr">
              <a:lnSpc>
                <a:spcPct val="90000"/>
              </a:lnSpc>
              <a:spcBef>
                <a:spcPts val="1000"/>
              </a:spcBef>
            </a:pPr>
            <a:r>
              <a:rPr lang="en-US" sz="2800" b="1"/>
              <a:t>LA PROGRAMACIÓN MAESTRA</a:t>
            </a:r>
            <a:endParaRPr lang="en-US" sz="2800" b="1" kern="1200">
              <a:latin typeface="+mn-lt"/>
              <a:ea typeface="+mn-ea"/>
              <a:cs typeface="+mn-cs"/>
            </a:endParaRPr>
          </a:p>
        </p:txBody>
      </p:sp>
      <p:sp>
        <p:nvSpPr>
          <p:cNvPr id="11" name="Título 1">
            <a:extLst>
              <a:ext uri="{FF2B5EF4-FFF2-40B4-BE49-F238E27FC236}">
                <a16:creationId xmlns:a16="http://schemas.microsoft.com/office/drawing/2014/main" id="{1692A917-3515-4CD5-B9D8-0936A65DA88F}"/>
              </a:ext>
            </a:extLst>
          </p:cNvPr>
          <p:cNvSpPr txBox="1">
            <a:spLocks/>
          </p:cNvSpPr>
          <p:nvPr/>
        </p:nvSpPr>
        <p:spPr>
          <a:xfrm>
            <a:off x="4810558" y="160834"/>
            <a:ext cx="2570882" cy="955111"/>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rPr>
              <a:t>TEMA 4</a:t>
            </a:r>
          </a:p>
        </p:txBody>
      </p:sp>
      <p:sp>
        <p:nvSpPr>
          <p:cNvPr id="12" name="CuadroTexto 11">
            <a:extLst>
              <a:ext uri="{FF2B5EF4-FFF2-40B4-BE49-F238E27FC236}">
                <a16:creationId xmlns:a16="http://schemas.microsoft.com/office/drawing/2014/main" id="{3FBE3E0A-561A-4403-9F6A-8B19AD611B9A}"/>
              </a:ext>
            </a:extLst>
          </p:cNvPr>
          <p:cNvSpPr txBox="1"/>
          <p:nvPr/>
        </p:nvSpPr>
        <p:spPr>
          <a:xfrm>
            <a:off x="981910" y="5503636"/>
            <a:ext cx="10739035" cy="923330"/>
          </a:xfrm>
          <a:prstGeom prst="rect">
            <a:avLst/>
          </a:prstGeom>
          <a:noFill/>
        </p:spPr>
        <p:txBody>
          <a:bodyPr wrap="square" rtlCol="0">
            <a:spAutoFit/>
          </a:bodyPr>
          <a:lstStyle/>
          <a:p>
            <a:pPr marL="285750" indent="-285750">
              <a:buFont typeface="Wingdings" panose="05000000000000000000" pitchFamily="2" charset="2"/>
              <a:buChar char="ü"/>
            </a:pPr>
            <a:r>
              <a:rPr lang="es-ES"/>
              <a:t>Dirección de la Producción y Operaciones. Decisiones operativas. (Arias Aranda, D. y Minguela Rata, B.) Cap. 3.</a:t>
            </a:r>
          </a:p>
          <a:p>
            <a:pPr marL="285750" indent="-285750">
              <a:buFont typeface="Wingdings" panose="05000000000000000000" pitchFamily="2" charset="2"/>
              <a:buChar char="ü"/>
            </a:pPr>
            <a:r>
              <a:rPr lang="es-ES"/>
              <a:t>Principios de Administración de Operaciones (7ª Ed.). (Heizer, J. y Render, B.) Cap. 14.</a:t>
            </a:r>
          </a:p>
          <a:p>
            <a:pPr marL="285750" indent="-285750">
              <a:buFont typeface="Wingdings" panose="05000000000000000000" pitchFamily="2" charset="2"/>
              <a:buChar char="ü"/>
            </a:pPr>
            <a:r>
              <a:rPr lang="es-ES"/>
              <a:t>Dirección de Operaciones. Aspectos tácticos y operativos. (Domínguez Machuca, J.A. y otros) Cap. 3.</a:t>
            </a:r>
          </a:p>
        </p:txBody>
      </p:sp>
    </p:spTree>
    <p:extLst>
      <p:ext uri="{BB962C8B-B14F-4D97-AF65-F5344CB8AC3E}">
        <p14:creationId xmlns:p14="http://schemas.microsoft.com/office/powerpoint/2010/main" val="30365772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grpSp>
        <p:nvGrpSpPr>
          <p:cNvPr id="48" name="Group 262">
            <a:extLst>
              <a:ext uri="{FF2B5EF4-FFF2-40B4-BE49-F238E27FC236}">
                <a16:creationId xmlns:a16="http://schemas.microsoft.com/office/drawing/2014/main" id="{20B34861-0749-4C55-A9BA-6FF6AD7FD033}"/>
              </a:ext>
            </a:extLst>
          </p:cNvPr>
          <p:cNvGrpSpPr>
            <a:grpSpLocks/>
          </p:cNvGrpSpPr>
          <p:nvPr/>
        </p:nvGrpSpPr>
        <p:grpSpPr bwMode="auto">
          <a:xfrm>
            <a:off x="1356517" y="2298467"/>
            <a:ext cx="9478963" cy="3892550"/>
            <a:chOff x="180" y="655"/>
            <a:chExt cx="5971" cy="2452"/>
          </a:xfrm>
          <a:effectLst>
            <a:outerShdw blurRad="50800" dist="38100" dir="2700000" algn="tl" rotWithShape="0">
              <a:prstClr val="black">
                <a:alpha val="40000"/>
              </a:prstClr>
            </a:outerShdw>
          </a:effectLst>
        </p:grpSpPr>
        <p:sp>
          <p:nvSpPr>
            <p:cNvPr id="49" name="Rectangle 220">
              <a:extLst>
                <a:ext uri="{FF2B5EF4-FFF2-40B4-BE49-F238E27FC236}">
                  <a16:creationId xmlns:a16="http://schemas.microsoft.com/office/drawing/2014/main" id="{2FF1E578-60C2-4531-8E8D-3BD370929867}"/>
                </a:ext>
              </a:extLst>
            </p:cNvPr>
            <p:cNvSpPr>
              <a:spLocks noChangeArrowheads="1"/>
            </p:cNvSpPr>
            <p:nvPr/>
          </p:nvSpPr>
          <p:spPr bwMode="auto">
            <a:xfrm>
              <a:off x="180" y="1514"/>
              <a:ext cx="5124" cy="979"/>
            </a:xfrm>
            <a:prstGeom prst="rect">
              <a:avLst/>
            </a:prstGeom>
            <a:solidFill>
              <a:srgbClr val="0070C0"/>
            </a:solidFill>
            <a:ln w="1905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endParaRPr lang="es-ES_tradnl" altLang="es-ES" sz="2000" b="0"/>
            </a:p>
          </p:txBody>
        </p:sp>
        <p:sp>
          <p:nvSpPr>
            <p:cNvPr id="50" name="Text Box 221">
              <a:extLst>
                <a:ext uri="{FF2B5EF4-FFF2-40B4-BE49-F238E27FC236}">
                  <a16:creationId xmlns:a16="http://schemas.microsoft.com/office/drawing/2014/main" id="{75F00F92-8E96-413A-9010-247A2831BDCF}"/>
                </a:ext>
              </a:extLst>
            </p:cNvPr>
            <p:cNvSpPr txBox="1">
              <a:spLocks noChangeArrowheads="1"/>
            </p:cNvSpPr>
            <p:nvPr/>
          </p:nvSpPr>
          <p:spPr bwMode="auto">
            <a:xfrm>
              <a:off x="5319" y="1734"/>
              <a:ext cx="83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a:t>Planificación</a:t>
              </a:r>
            </a:p>
            <a:p>
              <a:pPr algn="ctr"/>
              <a:r>
                <a:rPr lang="es-ES_tradnl" altLang="es-ES" sz="1200"/>
                <a:t>operativa (c/p)</a:t>
              </a:r>
            </a:p>
            <a:p>
              <a:pPr algn="ctr"/>
              <a:r>
                <a:rPr lang="es-ES_tradnl" altLang="es-ES" sz="1200"/>
                <a:t>(Programación)</a:t>
              </a:r>
              <a:endParaRPr lang="es-ES_tradnl" altLang="es-ES" sz="900"/>
            </a:p>
          </p:txBody>
        </p:sp>
        <p:grpSp>
          <p:nvGrpSpPr>
            <p:cNvPr id="51" name="Group 222">
              <a:extLst>
                <a:ext uri="{FF2B5EF4-FFF2-40B4-BE49-F238E27FC236}">
                  <a16:creationId xmlns:a16="http://schemas.microsoft.com/office/drawing/2014/main" id="{A5E4F924-ADEC-4F42-82BA-246ACEF3C5B9}"/>
                </a:ext>
              </a:extLst>
            </p:cNvPr>
            <p:cNvGrpSpPr>
              <a:grpSpLocks/>
            </p:cNvGrpSpPr>
            <p:nvPr/>
          </p:nvGrpSpPr>
          <p:grpSpPr bwMode="auto">
            <a:xfrm>
              <a:off x="3284" y="1833"/>
              <a:ext cx="1241" cy="273"/>
              <a:chOff x="3306" y="2377"/>
              <a:chExt cx="798" cy="187"/>
            </a:xfrm>
          </p:grpSpPr>
          <p:sp>
            <p:nvSpPr>
              <p:cNvPr id="87" name="Line 223">
                <a:extLst>
                  <a:ext uri="{FF2B5EF4-FFF2-40B4-BE49-F238E27FC236}">
                    <a16:creationId xmlns:a16="http://schemas.microsoft.com/office/drawing/2014/main" id="{5C9F5AF1-53CA-49E5-8E21-1B6A78497BEA}"/>
                  </a:ext>
                </a:extLst>
              </p:cNvPr>
              <p:cNvSpPr>
                <a:spLocks noChangeShapeType="1"/>
              </p:cNvSpPr>
              <p:nvPr/>
            </p:nvSpPr>
            <p:spPr bwMode="auto">
              <a:xfrm flipH="1">
                <a:off x="3306" y="2470"/>
                <a:ext cx="263"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8" name="Rectangle 224">
                <a:extLst>
                  <a:ext uri="{FF2B5EF4-FFF2-40B4-BE49-F238E27FC236}">
                    <a16:creationId xmlns:a16="http://schemas.microsoft.com/office/drawing/2014/main" id="{BBD4C135-5C82-4CEC-B110-A3807911E2BF}"/>
                  </a:ext>
                </a:extLst>
              </p:cNvPr>
              <p:cNvSpPr>
                <a:spLocks noChangeArrowheads="1"/>
              </p:cNvSpPr>
              <p:nvPr/>
            </p:nvSpPr>
            <p:spPr bwMode="auto">
              <a:xfrm>
                <a:off x="3488" y="2377"/>
                <a:ext cx="616" cy="18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000" b="0"/>
                  <a:t>Pedidos clientes y otras</a:t>
                </a:r>
              </a:p>
              <a:p>
                <a:pPr algn="ctr"/>
                <a:r>
                  <a:rPr lang="es-ES_tradnl" altLang="es-ES" sz="1000" b="0"/>
                  <a:t>fuentes de demanda</a:t>
                </a:r>
                <a:endParaRPr lang="es-ES_tradnl" altLang="es-ES" sz="1200"/>
              </a:p>
            </p:txBody>
          </p:sp>
        </p:grpSp>
        <p:sp>
          <p:nvSpPr>
            <p:cNvPr id="52" name="Rectangle 225">
              <a:extLst>
                <a:ext uri="{FF2B5EF4-FFF2-40B4-BE49-F238E27FC236}">
                  <a16:creationId xmlns:a16="http://schemas.microsoft.com/office/drawing/2014/main" id="{29B32BFB-A408-421B-A0AA-2B29FB7ACA47}"/>
                </a:ext>
              </a:extLst>
            </p:cNvPr>
            <p:cNvSpPr>
              <a:spLocks noChangeArrowheads="1"/>
            </p:cNvSpPr>
            <p:nvPr/>
          </p:nvSpPr>
          <p:spPr bwMode="auto">
            <a:xfrm>
              <a:off x="2017" y="922"/>
              <a:ext cx="1238" cy="36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400">
                  <a:solidFill>
                    <a:schemeClr val="bg1"/>
                  </a:solidFill>
                </a:rPr>
                <a:t>Plan agregado</a:t>
              </a:r>
            </a:p>
            <a:p>
              <a:pPr algn="ctr"/>
              <a:r>
                <a:rPr lang="es-ES_tradnl" altLang="es-ES" sz="1400">
                  <a:solidFill>
                    <a:schemeClr val="bg1"/>
                  </a:solidFill>
                </a:rPr>
                <a:t>de producción (PAP)</a:t>
              </a:r>
            </a:p>
          </p:txBody>
        </p:sp>
        <p:sp>
          <p:nvSpPr>
            <p:cNvPr id="53" name="Text Box 227">
              <a:extLst>
                <a:ext uri="{FF2B5EF4-FFF2-40B4-BE49-F238E27FC236}">
                  <a16:creationId xmlns:a16="http://schemas.microsoft.com/office/drawing/2014/main" id="{55C00BC9-4642-4478-A40F-DE34AB55E31A}"/>
                </a:ext>
              </a:extLst>
            </p:cNvPr>
            <p:cNvSpPr txBox="1">
              <a:spLocks noChangeArrowheads="1"/>
            </p:cNvSpPr>
            <p:nvPr/>
          </p:nvSpPr>
          <p:spPr bwMode="auto">
            <a:xfrm>
              <a:off x="782" y="1872"/>
              <a:ext cx="2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s-ES_tradnl" altLang="es-ES" sz="2000" b="0">
                  <a:sym typeface="Wingdings" panose="05000000000000000000" pitchFamily="2" charset="2"/>
                </a:rPr>
                <a:t></a:t>
              </a:r>
              <a:endParaRPr lang="es-ES_tradnl" altLang="es-ES" sz="2400" b="0">
                <a:sym typeface="Wingdings" panose="05000000000000000000" pitchFamily="2" charset="2"/>
              </a:endParaRPr>
            </a:p>
          </p:txBody>
        </p:sp>
        <p:grpSp>
          <p:nvGrpSpPr>
            <p:cNvPr id="54" name="Group 228">
              <a:extLst>
                <a:ext uri="{FF2B5EF4-FFF2-40B4-BE49-F238E27FC236}">
                  <a16:creationId xmlns:a16="http://schemas.microsoft.com/office/drawing/2014/main" id="{46B50B11-BE73-4EEA-9E26-57B8254DDAC5}"/>
                </a:ext>
              </a:extLst>
            </p:cNvPr>
            <p:cNvGrpSpPr>
              <a:grpSpLocks/>
            </p:cNvGrpSpPr>
            <p:nvPr/>
          </p:nvGrpSpPr>
          <p:grpSpPr bwMode="auto">
            <a:xfrm>
              <a:off x="908" y="1727"/>
              <a:ext cx="3" cy="524"/>
              <a:chOff x="1465" y="1560"/>
              <a:chExt cx="2" cy="360"/>
            </a:xfrm>
          </p:grpSpPr>
          <p:sp>
            <p:nvSpPr>
              <p:cNvPr id="85" name="Freeform 229">
                <a:extLst>
                  <a:ext uri="{FF2B5EF4-FFF2-40B4-BE49-F238E27FC236}">
                    <a16:creationId xmlns:a16="http://schemas.microsoft.com/office/drawing/2014/main" id="{124FAD82-69CD-47DA-97CF-443BE3FC0D18}"/>
                  </a:ext>
                </a:extLst>
              </p:cNvPr>
              <p:cNvSpPr>
                <a:spLocks/>
              </p:cNvSpPr>
              <p:nvPr/>
            </p:nvSpPr>
            <p:spPr bwMode="auto">
              <a:xfrm>
                <a:off x="1465" y="1796"/>
                <a:ext cx="1" cy="124"/>
              </a:xfrm>
              <a:custGeom>
                <a:avLst/>
                <a:gdLst>
                  <a:gd name="T0" fmla="*/ 0 w 1"/>
                  <a:gd name="T1" fmla="*/ 124 h 124"/>
                  <a:gd name="T2" fmla="*/ 0 w 1"/>
                  <a:gd name="T3" fmla="*/ 0 h 124"/>
                  <a:gd name="T4" fmla="*/ 0 60000 65536"/>
                  <a:gd name="T5" fmla="*/ 0 60000 65536"/>
                </a:gdLst>
                <a:ahLst/>
                <a:cxnLst>
                  <a:cxn ang="T4">
                    <a:pos x="T0" y="T1"/>
                  </a:cxn>
                  <a:cxn ang="T5">
                    <a:pos x="T2" y="T3"/>
                  </a:cxn>
                </a:cxnLst>
                <a:rect l="0" t="0" r="r" b="b"/>
                <a:pathLst>
                  <a:path w="1" h="124">
                    <a:moveTo>
                      <a:pt x="0" y="124"/>
                    </a:moveTo>
                    <a:lnTo>
                      <a:pt x="0" y="0"/>
                    </a:lnTo>
                  </a:path>
                </a:pathLst>
              </a:custGeom>
              <a:noFill/>
              <a:ln w="12700">
                <a:solidFill>
                  <a:schemeClr val="tx1"/>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6" name="Freeform 230">
                <a:extLst>
                  <a:ext uri="{FF2B5EF4-FFF2-40B4-BE49-F238E27FC236}">
                    <a16:creationId xmlns:a16="http://schemas.microsoft.com/office/drawing/2014/main" id="{CDBE25EA-1C26-42F2-AB04-0C956D12E8F1}"/>
                  </a:ext>
                </a:extLst>
              </p:cNvPr>
              <p:cNvSpPr>
                <a:spLocks/>
              </p:cNvSpPr>
              <p:nvPr/>
            </p:nvSpPr>
            <p:spPr bwMode="auto">
              <a:xfrm>
                <a:off x="1466" y="1560"/>
                <a:ext cx="1" cy="128"/>
              </a:xfrm>
              <a:custGeom>
                <a:avLst/>
                <a:gdLst>
                  <a:gd name="T0" fmla="*/ 0 w 1"/>
                  <a:gd name="T1" fmla="*/ 0 h 128"/>
                  <a:gd name="T2" fmla="*/ 0 w 1"/>
                  <a:gd name="T3" fmla="*/ 128 h 128"/>
                  <a:gd name="T4" fmla="*/ 0 60000 65536"/>
                  <a:gd name="T5" fmla="*/ 0 60000 65536"/>
                </a:gdLst>
                <a:ahLst/>
                <a:cxnLst>
                  <a:cxn ang="T4">
                    <a:pos x="T0" y="T1"/>
                  </a:cxn>
                  <a:cxn ang="T5">
                    <a:pos x="T2" y="T3"/>
                  </a:cxn>
                </a:cxnLst>
                <a:rect l="0" t="0" r="r" b="b"/>
                <a:pathLst>
                  <a:path w="1" h="128">
                    <a:moveTo>
                      <a:pt x="0" y="0"/>
                    </a:moveTo>
                    <a:lnTo>
                      <a:pt x="0" y="128"/>
                    </a:lnTo>
                  </a:path>
                </a:pathLst>
              </a:custGeom>
              <a:noFill/>
              <a:ln w="12700">
                <a:solidFill>
                  <a:schemeClr val="tx1"/>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55" name="Rectangle 232">
              <a:extLst>
                <a:ext uri="{FF2B5EF4-FFF2-40B4-BE49-F238E27FC236}">
                  <a16:creationId xmlns:a16="http://schemas.microsoft.com/office/drawing/2014/main" id="{2DC719F8-6160-400F-9474-F256BC8DAE75}"/>
                </a:ext>
              </a:extLst>
            </p:cNvPr>
            <p:cNvSpPr>
              <a:spLocks noChangeArrowheads="1"/>
            </p:cNvSpPr>
            <p:nvPr/>
          </p:nvSpPr>
          <p:spPr bwMode="auto">
            <a:xfrm>
              <a:off x="1981" y="1787"/>
              <a:ext cx="1310" cy="364"/>
            </a:xfrm>
            <a:prstGeom prst="rect">
              <a:avLst/>
            </a:prstGeom>
            <a:solidFill>
              <a:schemeClr val="accent2"/>
            </a:solidFill>
            <a:ln w="9525">
              <a:solidFill>
                <a:schemeClr val="tx1"/>
              </a:solidFill>
              <a:miter lim="800000"/>
              <a:headEnd/>
              <a:tailEnd/>
            </a:ln>
            <a:effectLst>
              <a:outerShdw dist="35921" dir="2700000" algn="ctr" rotWithShape="0">
                <a:schemeClr val="bg2"/>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500"/>
                <a:t>Programa maestro</a:t>
              </a:r>
            </a:p>
            <a:p>
              <a:pPr algn="ctr"/>
              <a:r>
                <a:rPr lang="es-ES_tradnl" altLang="es-ES" sz="1500"/>
                <a:t>de producción (PMP)</a:t>
              </a:r>
            </a:p>
          </p:txBody>
        </p:sp>
        <p:cxnSp>
          <p:nvCxnSpPr>
            <p:cNvPr id="56" name="AutoShape 233">
              <a:extLst>
                <a:ext uri="{FF2B5EF4-FFF2-40B4-BE49-F238E27FC236}">
                  <a16:creationId xmlns:a16="http://schemas.microsoft.com/office/drawing/2014/main" id="{E41E2F88-E00B-4D9E-B4BD-E61FFA5AB647}"/>
                </a:ext>
              </a:extLst>
            </p:cNvPr>
            <p:cNvCxnSpPr>
              <a:cxnSpLocks noChangeShapeType="1"/>
              <a:stCxn id="52" idx="2"/>
              <a:endCxn id="55" idx="0"/>
            </p:cNvCxnSpPr>
            <p:nvPr/>
          </p:nvCxnSpPr>
          <p:spPr bwMode="auto">
            <a:xfrm>
              <a:off x="2636" y="1287"/>
              <a:ext cx="0" cy="5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Rectangle 234">
              <a:extLst>
                <a:ext uri="{FF2B5EF4-FFF2-40B4-BE49-F238E27FC236}">
                  <a16:creationId xmlns:a16="http://schemas.microsoft.com/office/drawing/2014/main" id="{5AC85FFC-425B-4703-8F83-424F26BB432D}"/>
                </a:ext>
              </a:extLst>
            </p:cNvPr>
            <p:cNvSpPr>
              <a:spLocks noChangeArrowheads="1"/>
            </p:cNvSpPr>
            <p:nvPr/>
          </p:nvSpPr>
          <p:spPr bwMode="auto">
            <a:xfrm>
              <a:off x="324" y="2216"/>
              <a:ext cx="1171" cy="228"/>
            </a:xfrm>
            <a:prstGeom prst="rect">
              <a:avLst/>
            </a:prstGeom>
            <a:solidFill>
              <a:srgbClr val="92D050"/>
            </a:solidFill>
            <a:ln w="9525">
              <a:solidFill>
                <a:schemeClr val="tx1"/>
              </a:solidFill>
              <a:miter lim="800000"/>
              <a:headEnd/>
              <a:tailEnd/>
            </a:ln>
            <a:effectLst>
              <a:outerShdw dist="35921" dir="2700000" algn="ctr" rotWithShape="0">
                <a:schemeClr val="bg2"/>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a:t>Capacidad disponible</a:t>
              </a:r>
            </a:p>
            <a:p>
              <a:pPr algn="ctr"/>
              <a:r>
                <a:rPr lang="es-ES_tradnl" altLang="es-ES" sz="1200"/>
                <a:t>a corto plazo</a:t>
              </a:r>
            </a:p>
          </p:txBody>
        </p:sp>
        <p:grpSp>
          <p:nvGrpSpPr>
            <p:cNvPr id="58" name="Group 235">
              <a:extLst>
                <a:ext uri="{FF2B5EF4-FFF2-40B4-BE49-F238E27FC236}">
                  <a16:creationId xmlns:a16="http://schemas.microsoft.com/office/drawing/2014/main" id="{D8AFBDDB-82AB-40AA-9C71-C13D5B56C6C9}"/>
                </a:ext>
              </a:extLst>
            </p:cNvPr>
            <p:cNvGrpSpPr>
              <a:grpSpLocks/>
            </p:cNvGrpSpPr>
            <p:nvPr/>
          </p:nvGrpSpPr>
          <p:grpSpPr bwMode="auto">
            <a:xfrm>
              <a:off x="2101" y="2151"/>
              <a:ext cx="1082" cy="956"/>
              <a:chOff x="2435" y="2595"/>
              <a:chExt cx="880" cy="656"/>
            </a:xfrm>
          </p:grpSpPr>
          <p:sp>
            <p:nvSpPr>
              <p:cNvPr id="83" name="Rectangle 236">
                <a:extLst>
                  <a:ext uri="{FF2B5EF4-FFF2-40B4-BE49-F238E27FC236}">
                    <a16:creationId xmlns:a16="http://schemas.microsoft.com/office/drawing/2014/main" id="{397A7C43-EC91-40CD-A95C-F98786251909}"/>
                  </a:ext>
                </a:extLst>
              </p:cNvPr>
              <p:cNvSpPr>
                <a:spLocks noChangeArrowheads="1"/>
              </p:cNvSpPr>
              <p:nvPr/>
            </p:nvSpPr>
            <p:spPr bwMode="auto">
              <a:xfrm>
                <a:off x="2435" y="3001"/>
                <a:ext cx="880" cy="2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400">
                    <a:solidFill>
                      <a:schemeClr val="bg1"/>
                    </a:solidFill>
                  </a:rPr>
                  <a:t>Plan de materiales</a:t>
                </a:r>
              </a:p>
              <a:p>
                <a:pPr algn="ctr"/>
                <a:r>
                  <a:rPr lang="es-ES_tradnl" altLang="es-ES" sz="1400">
                    <a:solidFill>
                      <a:schemeClr val="bg1"/>
                    </a:solidFill>
                  </a:rPr>
                  <a:t>(MRP)</a:t>
                </a:r>
                <a:endParaRPr lang="es-ES_tradnl" altLang="es-ES" sz="1000">
                  <a:solidFill>
                    <a:schemeClr val="bg1"/>
                  </a:solidFill>
                </a:endParaRPr>
              </a:p>
            </p:txBody>
          </p:sp>
          <p:cxnSp>
            <p:nvCxnSpPr>
              <p:cNvPr id="84" name="AutoShape 237">
                <a:extLst>
                  <a:ext uri="{FF2B5EF4-FFF2-40B4-BE49-F238E27FC236}">
                    <a16:creationId xmlns:a16="http://schemas.microsoft.com/office/drawing/2014/main" id="{755DAD3A-E464-4310-A05F-83597EFF6A76}"/>
                  </a:ext>
                </a:extLst>
              </p:cNvPr>
              <p:cNvCxnSpPr>
                <a:cxnSpLocks noChangeShapeType="1"/>
                <a:stCxn id="55" idx="2"/>
                <a:endCxn id="83" idx="0"/>
              </p:cNvCxnSpPr>
              <p:nvPr/>
            </p:nvCxnSpPr>
            <p:spPr bwMode="auto">
              <a:xfrm>
                <a:off x="2875" y="2595"/>
                <a:ext cx="0" cy="4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9" name="Group 238">
              <a:extLst>
                <a:ext uri="{FF2B5EF4-FFF2-40B4-BE49-F238E27FC236}">
                  <a16:creationId xmlns:a16="http://schemas.microsoft.com/office/drawing/2014/main" id="{B3AA8BB3-122B-441F-B132-F7AD4D4BE668}"/>
                </a:ext>
              </a:extLst>
            </p:cNvPr>
            <p:cNvGrpSpPr>
              <a:grpSpLocks/>
            </p:cNvGrpSpPr>
            <p:nvPr/>
          </p:nvGrpSpPr>
          <p:grpSpPr bwMode="auto">
            <a:xfrm>
              <a:off x="583" y="2007"/>
              <a:ext cx="216" cy="209"/>
              <a:chOff x="384" y="2160"/>
              <a:chExt cx="192" cy="144"/>
            </a:xfrm>
          </p:grpSpPr>
          <p:sp>
            <p:nvSpPr>
              <p:cNvPr id="81" name="Line 239">
                <a:extLst>
                  <a:ext uri="{FF2B5EF4-FFF2-40B4-BE49-F238E27FC236}">
                    <a16:creationId xmlns:a16="http://schemas.microsoft.com/office/drawing/2014/main" id="{72E53B34-9647-42EA-A73D-55962221A7D2}"/>
                  </a:ext>
                </a:extLst>
              </p:cNvPr>
              <p:cNvSpPr>
                <a:spLocks noChangeShapeType="1"/>
              </p:cNvSpPr>
              <p:nvPr/>
            </p:nvSpPr>
            <p:spPr bwMode="auto">
              <a:xfrm flipH="1">
                <a:off x="384" y="2160"/>
                <a:ext cx="1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2" name="Line 240">
                <a:extLst>
                  <a:ext uri="{FF2B5EF4-FFF2-40B4-BE49-F238E27FC236}">
                    <a16:creationId xmlns:a16="http://schemas.microsoft.com/office/drawing/2014/main" id="{5B5694E3-FA66-4F59-8B4A-17DEAB7F9797}"/>
                  </a:ext>
                </a:extLst>
              </p:cNvPr>
              <p:cNvSpPr>
                <a:spLocks noChangeShapeType="1"/>
              </p:cNvSpPr>
              <p:nvPr/>
            </p:nvSpPr>
            <p:spPr bwMode="auto">
              <a:xfrm>
                <a:off x="384" y="2160"/>
                <a:ext cx="0" cy="144"/>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60" name="Line 241">
              <a:extLst>
                <a:ext uri="{FF2B5EF4-FFF2-40B4-BE49-F238E27FC236}">
                  <a16:creationId xmlns:a16="http://schemas.microsoft.com/office/drawing/2014/main" id="{55786549-F78F-4B04-9BC0-1601474C51E9}"/>
                </a:ext>
              </a:extLst>
            </p:cNvPr>
            <p:cNvSpPr>
              <a:spLocks noChangeShapeType="1"/>
            </p:cNvSpPr>
            <p:nvPr/>
          </p:nvSpPr>
          <p:spPr bwMode="auto">
            <a:xfrm>
              <a:off x="996" y="2007"/>
              <a:ext cx="989"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1" name="Rectangle 243">
              <a:extLst>
                <a:ext uri="{FF2B5EF4-FFF2-40B4-BE49-F238E27FC236}">
                  <a16:creationId xmlns:a16="http://schemas.microsoft.com/office/drawing/2014/main" id="{796A84B4-1FAF-4AE4-848D-C38907271FF6}"/>
                </a:ext>
              </a:extLst>
            </p:cNvPr>
            <p:cNvSpPr>
              <a:spLocks noChangeArrowheads="1"/>
            </p:cNvSpPr>
            <p:nvPr/>
          </p:nvSpPr>
          <p:spPr bwMode="auto">
            <a:xfrm>
              <a:off x="288" y="1559"/>
              <a:ext cx="1207" cy="240"/>
            </a:xfrm>
            <a:prstGeom prst="rect">
              <a:avLst/>
            </a:prstGeom>
            <a:solidFill>
              <a:srgbClr val="92D050"/>
            </a:solidFill>
            <a:ln w="9525">
              <a:solidFill>
                <a:schemeClr val="tx1"/>
              </a:solidFill>
              <a:miter lim="800000"/>
              <a:headEnd/>
              <a:tailEnd/>
            </a:ln>
            <a:effectLst>
              <a:outerShdw dist="35921" dir="2700000" algn="ctr" rotWithShape="0">
                <a:schemeClr val="bg2"/>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a:t>Planificación aproximada</a:t>
              </a:r>
            </a:p>
            <a:p>
              <a:pPr algn="ctr"/>
              <a:r>
                <a:rPr lang="es-ES_tradnl" altLang="es-ES" sz="1200"/>
                <a:t>de capacidad</a:t>
              </a:r>
              <a:endParaRPr lang="es-ES_tradnl" altLang="es-ES" sz="1000"/>
            </a:p>
          </p:txBody>
        </p:sp>
        <p:grpSp>
          <p:nvGrpSpPr>
            <p:cNvPr id="62" name="Group 244">
              <a:extLst>
                <a:ext uri="{FF2B5EF4-FFF2-40B4-BE49-F238E27FC236}">
                  <a16:creationId xmlns:a16="http://schemas.microsoft.com/office/drawing/2014/main" id="{55CD5BCB-64FF-4FDE-A98B-3FACDAD6EAE3}"/>
                </a:ext>
              </a:extLst>
            </p:cNvPr>
            <p:cNvGrpSpPr>
              <a:grpSpLocks/>
            </p:cNvGrpSpPr>
            <p:nvPr/>
          </p:nvGrpSpPr>
          <p:grpSpPr bwMode="auto">
            <a:xfrm>
              <a:off x="1496" y="1650"/>
              <a:ext cx="866" cy="143"/>
              <a:chOff x="1942" y="1494"/>
              <a:chExt cx="704" cy="242"/>
            </a:xfrm>
          </p:grpSpPr>
          <p:sp>
            <p:nvSpPr>
              <p:cNvPr id="79" name="Freeform 245">
                <a:extLst>
                  <a:ext uri="{FF2B5EF4-FFF2-40B4-BE49-F238E27FC236}">
                    <a16:creationId xmlns:a16="http://schemas.microsoft.com/office/drawing/2014/main" id="{8911061A-CE5A-439A-9264-4AC11687FC3D}"/>
                  </a:ext>
                </a:extLst>
              </p:cNvPr>
              <p:cNvSpPr>
                <a:spLocks/>
              </p:cNvSpPr>
              <p:nvPr/>
            </p:nvSpPr>
            <p:spPr bwMode="auto">
              <a:xfrm>
                <a:off x="2644" y="1494"/>
                <a:ext cx="1" cy="242"/>
              </a:xfrm>
              <a:custGeom>
                <a:avLst/>
                <a:gdLst>
                  <a:gd name="T0" fmla="*/ 1 w 1"/>
                  <a:gd name="T1" fmla="*/ 242 h 242"/>
                  <a:gd name="T2" fmla="*/ 0 w 1"/>
                  <a:gd name="T3" fmla="*/ 0 h 242"/>
                  <a:gd name="T4" fmla="*/ 0 60000 65536"/>
                  <a:gd name="T5" fmla="*/ 0 60000 65536"/>
                </a:gdLst>
                <a:ahLst/>
                <a:cxnLst>
                  <a:cxn ang="T4">
                    <a:pos x="T0" y="T1"/>
                  </a:cxn>
                  <a:cxn ang="T5">
                    <a:pos x="T2" y="T3"/>
                  </a:cxn>
                </a:cxnLst>
                <a:rect l="0" t="0" r="r" b="b"/>
                <a:pathLst>
                  <a:path w="1" h="242">
                    <a:moveTo>
                      <a:pt x="1" y="242"/>
                    </a:moveTo>
                    <a:lnTo>
                      <a:pt x="0" y="0"/>
                    </a:lnTo>
                  </a:path>
                </a:pathLst>
              </a:custGeom>
              <a:solidFill>
                <a:srgbClr val="0099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0" name="Line 246">
                <a:extLst>
                  <a:ext uri="{FF2B5EF4-FFF2-40B4-BE49-F238E27FC236}">
                    <a16:creationId xmlns:a16="http://schemas.microsoft.com/office/drawing/2014/main" id="{04334EF4-CF52-43D7-9DE9-D11F64D9CF37}"/>
                  </a:ext>
                </a:extLst>
              </p:cNvPr>
              <p:cNvSpPr>
                <a:spLocks noChangeShapeType="1"/>
              </p:cNvSpPr>
              <p:nvPr/>
            </p:nvSpPr>
            <p:spPr bwMode="auto">
              <a:xfrm flipH="1">
                <a:off x="1942" y="1502"/>
                <a:ext cx="704"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63" name="Group 247">
              <a:extLst>
                <a:ext uri="{FF2B5EF4-FFF2-40B4-BE49-F238E27FC236}">
                  <a16:creationId xmlns:a16="http://schemas.microsoft.com/office/drawing/2014/main" id="{8733CDE2-79F3-4833-A9AD-F94639C7D709}"/>
                </a:ext>
              </a:extLst>
            </p:cNvPr>
            <p:cNvGrpSpPr>
              <a:grpSpLocks/>
            </p:cNvGrpSpPr>
            <p:nvPr/>
          </p:nvGrpSpPr>
          <p:grpSpPr bwMode="auto">
            <a:xfrm>
              <a:off x="3048" y="1103"/>
              <a:ext cx="659" cy="689"/>
              <a:chOff x="3086" y="1776"/>
              <a:chExt cx="659" cy="550"/>
            </a:xfrm>
          </p:grpSpPr>
          <p:grpSp>
            <p:nvGrpSpPr>
              <p:cNvPr id="73" name="Group 248">
                <a:extLst>
                  <a:ext uri="{FF2B5EF4-FFF2-40B4-BE49-F238E27FC236}">
                    <a16:creationId xmlns:a16="http://schemas.microsoft.com/office/drawing/2014/main" id="{CDE1AC6C-1573-42B1-82B2-11B28F15BF29}"/>
                  </a:ext>
                </a:extLst>
              </p:cNvPr>
              <p:cNvGrpSpPr>
                <a:grpSpLocks/>
              </p:cNvGrpSpPr>
              <p:nvPr/>
            </p:nvGrpSpPr>
            <p:grpSpPr bwMode="auto">
              <a:xfrm>
                <a:off x="3086" y="2061"/>
                <a:ext cx="659" cy="265"/>
                <a:chOff x="2352" y="2394"/>
                <a:chExt cx="720" cy="634"/>
              </a:xfrm>
            </p:grpSpPr>
            <p:sp>
              <p:nvSpPr>
                <p:cNvPr id="77" name="Line 249">
                  <a:extLst>
                    <a:ext uri="{FF2B5EF4-FFF2-40B4-BE49-F238E27FC236}">
                      <a16:creationId xmlns:a16="http://schemas.microsoft.com/office/drawing/2014/main" id="{A6B1079F-F8A7-4097-A628-01BD992D7DC7}"/>
                    </a:ext>
                  </a:extLst>
                </p:cNvPr>
                <p:cNvSpPr>
                  <a:spLocks noChangeShapeType="1"/>
                </p:cNvSpPr>
                <p:nvPr/>
              </p:nvSpPr>
              <p:spPr bwMode="auto">
                <a:xfrm flipH="1">
                  <a:off x="2352" y="2400"/>
                  <a:ext cx="7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8" name="Line 250">
                  <a:extLst>
                    <a:ext uri="{FF2B5EF4-FFF2-40B4-BE49-F238E27FC236}">
                      <a16:creationId xmlns:a16="http://schemas.microsoft.com/office/drawing/2014/main" id="{A87D9BCA-D6F4-4736-A85F-104C278293B6}"/>
                    </a:ext>
                  </a:extLst>
                </p:cNvPr>
                <p:cNvSpPr>
                  <a:spLocks noChangeShapeType="1"/>
                </p:cNvSpPr>
                <p:nvPr/>
              </p:nvSpPr>
              <p:spPr bwMode="auto">
                <a:xfrm rot="16200000" flipH="1" flipV="1">
                  <a:off x="2035" y="2711"/>
                  <a:ext cx="634"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74" name="Group 251">
                <a:extLst>
                  <a:ext uri="{FF2B5EF4-FFF2-40B4-BE49-F238E27FC236}">
                    <a16:creationId xmlns:a16="http://schemas.microsoft.com/office/drawing/2014/main" id="{E2195CE3-B609-442D-96B4-F94E309E2788}"/>
                  </a:ext>
                </a:extLst>
              </p:cNvPr>
              <p:cNvGrpSpPr>
                <a:grpSpLocks/>
              </p:cNvGrpSpPr>
              <p:nvPr/>
            </p:nvGrpSpPr>
            <p:grpSpPr bwMode="auto">
              <a:xfrm>
                <a:off x="3504" y="1776"/>
                <a:ext cx="96" cy="288"/>
                <a:chOff x="3504" y="1776"/>
                <a:chExt cx="96" cy="288"/>
              </a:xfrm>
            </p:grpSpPr>
            <p:sp>
              <p:nvSpPr>
                <p:cNvPr id="75" name="Line 252">
                  <a:extLst>
                    <a:ext uri="{FF2B5EF4-FFF2-40B4-BE49-F238E27FC236}">
                      <a16:creationId xmlns:a16="http://schemas.microsoft.com/office/drawing/2014/main" id="{7FA56BB5-58D5-470E-8CD4-792597C4C515}"/>
                    </a:ext>
                  </a:extLst>
                </p:cNvPr>
                <p:cNvSpPr>
                  <a:spLocks noChangeShapeType="1"/>
                </p:cNvSpPr>
                <p:nvPr/>
              </p:nvSpPr>
              <p:spPr bwMode="auto">
                <a:xfrm>
                  <a:off x="3504" y="1776"/>
                  <a:ext cx="0" cy="28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6" name="Line 253">
                  <a:extLst>
                    <a:ext uri="{FF2B5EF4-FFF2-40B4-BE49-F238E27FC236}">
                      <a16:creationId xmlns:a16="http://schemas.microsoft.com/office/drawing/2014/main" id="{FDFB594F-D90B-4BFE-B453-7C0F5564B6C8}"/>
                    </a:ext>
                  </a:extLst>
                </p:cNvPr>
                <p:cNvSpPr>
                  <a:spLocks noChangeShapeType="1"/>
                </p:cNvSpPr>
                <p:nvPr/>
              </p:nvSpPr>
              <p:spPr bwMode="auto">
                <a:xfrm>
                  <a:off x="3504" y="1776"/>
                  <a:ext cx="9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sp>
          <p:nvSpPr>
            <p:cNvPr id="66" name="Rectangle 255">
              <a:extLst>
                <a:ext uri="{FF2B5EF4-FFF2-40B4-BE49-F238E27FC236}">
                  <a16:creationId xmlns:a16="http://schemas.microsoft.com/office/drawing/2014/main" id="{32E80222-F3E2-4A9F-82A7-D5F758A35913}"/>
                </a:ext>
              </a:extLst>
            </p:cNvPr>
            <p:cNvSpPr>
              <a:spLocks noChangeArrowheads="1"/>
            </p:cNvSpPr>
            <p:nvPr/>
          </p:nvSpPr>
          <p:spPr bwMode="auto">
            <a:xfrm>
              <a:off x="3533" y="672"/>
              <a:ext cx="715" cy="932"/>
            </a:xfrm>
            <a:prstGeom prst="rect">
              <a:avLst/>
            </a:prstGeom>
            <a:solidFill>
              <a:srgbClr val="FFFFFF"/>
            </a:solidFill>
            <a:ln w="9525">
              <a:solidFill>
                <a:schemeClr val="tx1"/>
              </a:solidFill>
              <a:miter lim="800000"/>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s-ES" altLang="es-ES"/>
            </a:p>
          </p:txBody>
        </p:sp>
        <p:grpSp>
          <p:nvGrpSpPr>
            <p:cNvPr id="67" name="Group 256">
              <a:extLst>
                <a:ext uri="{FF2B5EF4-FFF2-40B4-BE49-F238E27FC236}">
                  <a16:creationId xmlns:a16="http://schemas.microsoft.com/office/drawing/2014/main" id="{FE7B9209-897F-4361-87D0-A39EA903F949}"/>
                </a:ext>
              </a:extLst>
            </p:cNvPr>
            <p:cNvGrpSpPr>
              <a:grpSpLocks/>
            </p:cNvGrpSpPr>
            <p:nvPr/>
          </p:nvGrpSpPr>
          <p:grpSpPr bwMode="auto">
            <a:xfrm>
              <a:off x="3960" y="655"/>
              <a:ext cx="336" cy="982"/>
              <a:chOff x="566" y="1575"/>
              <a:chExt cx="298" cy="1516"/>
            </a:xfrm>
          </p:grpSpPr>
          <p:sp>
            <p:nvSpPr>
              <p:cNvPr id="71" name="Text Box 257">
                <a:extLst>
                  <a:ext uri="{FF2B5EF4-FFF2-40B4-BE49-F238E27FC236}">
                    <a16:creationId xmlns:a16="http://schemas.microsoft.com/office/drawing/2014/main" id="{124E1B57-D2D9-4EA3-8D25-13C57E06A9FD}"/>
                  </a:ext>
                </a:extLst>
              </p:cNvPr>
              <p:cNvSpPr txBox="1">
                <a:spLocks noChangeArrowheads="1"/>
              </p:cNvSpPr>
              <p:nvPr/>
            </p:nvSpPr>
            <p:spPr bwMode="auto">
              <a:xfrm>
                <a:off x="566" y="1575"/>
                <a:ext cx="154" cy="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a:t>E</a:t>
                </a:r>
              </a:p>
              <a:p>
                <a:pPr algn="ctr"/>
                <a:r>
                  <a:rPr lang="es-ES_tradnl" altLang="es-ES" sz="800" b="0"/>
                  <a:t>s</a:t>
                </a:r>
              </a:p>
              <a:p>
                <a:pPr algn="ctr"/>
                <a:r>
                  <a:rPr lang="es-ES_tradnl" altLang="es-ES" sz="800" b="0"/>
                  <a:t>t</a:t>
                </a:r>
              </a:p>
              <a:p>
                <a:pPr algn="ctr"/>
                <a:r>
                  <a:rPr lang="es-ES_tradnl" altLang="es-ES" sz="800" b="0"/>
                  <a:t>i</a:t>
                </a:r>
              </a:p>
              <a:p>
                <a:pPr algn="ctr"/>
                <a:r>
                  <a:rPr lang="es-ES_tradnl" altLang="es-ES" sz="800" b="0"/>
                  <a:t>m</a:t>
                </a:r>
              </a:p>
              <a:p>
                <a:pPr algn="ctr"/>
                <a:r>
                  <a:rPr lang="es-ES_tradnl" altLang="es-ES" sz="800" b="0"/>
                  <a:t>a</a:t>
                </a:r>
              </a:p>
              <a:p>
                <a:pPr algn="ctr"/>
                <a:r>
                  <a:rPr lang="es-ES_tradnl" altLang="es-ES" sz="800" b="0"/>
                  <a:t>c</a:t>
                </a:r>
              </a:p>
              <a:p>
                <a:pPr algn="ctr"/>
                <a:r>
                  <a:rPr lang="es-ES_tradnl" altLang="es-ES" sz="800" b="0"/>
                  <a:t>i</a:t>
                </a:r>
              </a:p>
              <a:p>
                <a:pPr algn="ctr"/>
                <a:r>
                  <a:rPr lang="es-ES_tradnl" altLang="es-ES" sz="800" b="0"/>
                  <a:t>o</a:t>
                </a:r>
              </a:p>
              <a:p>
                <a:pPr algn="ctr"/>
                <a:r>
                  <a:rPr lang="es-ES_tradnl" altLang="es-ES" sz="800" b="0"/>
                  <a:t>n</a:t>
                </a:r>
              </a:p>
              <a:p>
                <a:pPr algn="ctr"/>
                <a:r>
                  <a:rPr lang="es-ES_tradnl" altLang="es-ES" sz="800" b="0"/>
                  <a:t>e</a:t>
                </a:r>
              </a:p>
              <a:p>
                <a:pPr algn="ctr"/>
                <a:r>
                  <a:rPr lang="es-ES_tradnl" altLang="es-ES" sz="800" b="0"/>
                  <a:t>s</a:t>
                </a:r>
              </a:p>
            </p:txBody>
          </p:sp>
          <p:sp>
            <p:nvSpPr>
              <p:cNvPr id="72" name="Text Box 258">
                <a:extLst>
                  <a:ext uri="{FF2B5EF4-FFF2-40B4-BE49-F238E27FC236}">
                    <a16:creationId xmlns:a16="http://schemas.microsoft.com/office/drawing/2014/main" id="{6B4093A3-2948-4409-A82B-8AB4CE8F2165}"/>
                  </a:ext>
                </a:extLst>
              </p:cNvPr>
              <p:cNvSpPr txBox="1">
                <a:spLocks noChangeArrowheads="1"/>
              </p:cNvSpPr>
              <p:nvPr/>
            </p:nvSpPr>
            <p:spPr bwMode="auto">
              <a:xfrm>
                <a:off x="672" y="1629"/>
                <a:ext cx="192" cy="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800" b="0"/>
                  <a:t>d</a:t>
                </a:r>
              </a:p>
              <a:p>
                <a:pPr algn="ctr"/>
                <a:r>
                  <a:rPr lang="es-ES_tradnl" altLang="es-ES" sz="800" b="0"/>
                  <a:t>e</a:t>
                </a:r>
              </a:p>
              <a:p>
                <a:pPr algn="ctr"/>
                <a:endParaRPr lang="es-ES_tradnl" altLang="es-ES" sz="800" b="0"/>
              </a:p>
              <a:p>
                <a:pPr algn="ctr"/>
                <a:r>
                  <a:rPr lang="es-ES_tradnl" altLang="es-ES" sz="800" b="0"/>
                  <a:t>d</a:t>
                </a:r>
              </a:p>
              <a:p>
                <a:pPr algn="ctr"/>
                <a:r>
                  <a:rPr lang="es-ES_tradnl" altLang="es-ES" sz="800" b="0"/>
                  <a:t>e</a:t>
                </a:r>
              </a:p>
              <a:p>
                <a:pPr algn="ctr"/>
                <a:r>
                  <a:rPr lang="es-ES_tradnl" altLang="es-ES" sz="800" b="0"/>
                  <a:t>m</a:t>
                </a:r>
              </a:p>
              <a:p>
                <a:pPr algn="ctr"/>
                <a:r>
                  <a:rPr lang="es-ES_tradnl" altLang="es-ES" sz="800" b="0"/>
                  <a:t>a</a:t>
                </a:r>
              </a:p>
              <a:p>
                <a:pPr algn="ctr"/>
                <a:r>
                  <a:rPr lang="es-ES_tradnl" altLang="es-ES" sz="800" b="0"/>
                  <a:t>n</a:t>
                </a:r>
              </a:p>
              <a:p>
                <a:pPr algn="ctr"/>
                <a:r>
                  <a:rPr lang="es-ES_tradnl" altLang="es-ES" sz="800" b="0"/>
                  <a:t>d</a:t>
                </a:r>
              </a:p>
              <a:p>
                <a:pPr algn="ctr"/>
                <a:r>
                  <a:rPr lang="es-ES_tradnl" altLang="es-ES" sz="800" b="0"/>
                  <a:t>a</a:t>
                </a:r>
              </a:p>
            </p:txBody>
          </p:sp>
        </p:grpSp>
        <p:sp>
          <p:nvSpPr>
            <p:cNvPr id="68" name="Line 259">
              <a:extLst>
                <a:ext uri="{FF2B5EF4-FFF2-40B4-BE49-F238E27FC236}">
                  <a16:creationId xmlns:a16="http://schemas.microsoft.com/office/drawing/2014/main" id="{914F908F-7FA0-43CA-A336-1D2941C4A848}"/>
                </a:ext>
              </a:extLst>
            </p:cNvPr>
            <p:cNvSpPr>
              <a:spLocks noChangeShapeType="1"/>
            </p:cNvSpPr>
            <p:nvPr/>
          </p:nvSpPr>
          <p:spPr bwMode="auto">
            <a:xfrm>
              <a:off x="3960" y="672"/>
              <a:ext cx="0" cy="9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9" name="Text Box 260">
              <a:extLst>
                <a:ext uri="{FF2B5EF4-FFF2-40B4-BE49-F238E27FC236}">
                  <a16:creationId xmlns:a16="http://schemas.microsoft.com/office/drawing/2014/main" id="{FD5D29AC-E13C-4739-BE06-A4B7BCF58E6C}"/>
                </a:ext>
              </a:extLst>
            </p:cNvPr>
            <p:cNvSpPr txBox="1">
              <a:spLocks noChangeArrowheads="1"/>
            </p:cNvSpPr>
            <p:nvPr/>
          </p:nvSpPr>
          <p:spPr bwMode="auto">
            <a:xfrm>
              <a:off x="3592" y="1340"/>
              <a:ext cx="3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a:t>Corto</a:t>
              </a:r>
            </a:p>
            <a:p>
              <a:pPr algn="ctr"/>
              <a:r>
                <a:rPr lang="es-ES_tradnl" altLang="es-ES" sz="1200" b="0"/>
                <a:t>plazo</a:t>
              </a:r>
            </a:p>
          </p:txBody>
        </p:sp>
        <p:sp>
          <p:nvSpPr>
            <p:cNvPr id="70" name="Text Box 261">
              <a:extLst>
                <a:ext uri="{FF2B5EF4-FFF2-40B4-BE49-F238E27FC236}">
                  <a16:creationId xmlns:a16="http://schemas.microsoft.com/office/drawing/2014/main" id="{6496F4BF-A690-4939-AF7C-E4BDE5387308}"/>
                </a:ext>
              </a:extLst>
            </p:cNvPr>
            <p:cNvSpPr txBox="1">
              <a:spLocks noChangeArrowheads="1"/>
            </p:cNvSpPr>
            <p:nvPr/>
          </p:nvSpPr>
          <p:spPr bwMode="auto">
            <a:xfrm>
              <a:off x="3576" y="970"/>
              <a:ext cx="3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_tradnl" altLang="es-ES" sz="1200" b="0"/>
                <a:t>Medio</a:t>
              </a:r>
            </a:p>
            <a:p>
              <a:pPr algn="ctr"/>
              <a:r>
                <a:rPr lang="es-ES_tradnl" altLang="es-ES" sz="1200" b="0"/>
                <a:t>plazo</a:t>
              </a:r>
              <a:endParaRPr lang="es-ES_tradnl" altLang="es-ES" sz="1000" b="0"/>
            </a:p>
          </p:txBody>
        </p:sp>
      </p:grpSp>
      <p:sp>
        <p:nvSpPr>
          <p:cNvPr id="89" name="Rectángulo 88">
            <a:extLst>
              <a:ext uri="{FF2B5EF4-FFF2-40B4-BE49-F238E27FC236}">
                <a16:creationId xmlns:a16="http://schemas.microsoft.com/office/drawing/2014/main" id="{2A765294-7A30-4763-9434-999284D44E42}"/>
              </a:ext>
            </a:extLst>
          </p:cNvPr>
          <p:cNvSpPr/>
          <p:nvPr/>
        </p:nvSpPr>
        <p:spPr>
          <a:xfrm>
            <a:off x="1" y="561935"/>
            <a:ext cx="12191998" cy="1569660"/>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Una vez elaborado el PAP, la siguiente fase en el proceso de planificación y control de la producción es la programación maestra. Se trata de la primera de las etapas de planificación de la producción a corto plazo (planificación operativa), cuyo resultado es la obtención del programa maestro de producción (PMP), que recoge las necesidades de productos finales.</a:t>
            </a:r>
          </a:p>
        </p:txBody>
      </p:sp>
    </p:spTree>
    <p:extLst>
      <p:ext uri="{BB962C8B-B14F-4D97-AF65-F5344CB8AC3E}">
        <p14:creationId xmlns:p14="http://schemas.microsoft.com/office/powerpoint/2010/main" val="300126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4.4. EL PMP, LAS VENTAS COMPROMETIDAS Y EL DISPONIBLE A PROMETER</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2" name="CuadroTexto 1">
            <a:extLst>
              <a:ext uri="{FF2B5EF4-FFF2-40B4-BE49-F238E27FC236}">
                <a16:creationId xmlns:a16="http://schemas.microsoft.com/office/drawing/2014/main" id="{E94C299F-8018-42DC-8BE7-D799CA40C792}"/>
              </a:ext>
            </a:extLst>
          </p:cNvPr>
          <p:cNvSpPr txBox="1"/>
          <p:nvPr/>
        </p:nvSpPr>
        <p:spPr>
          <a:xfrm>
            <a:off x="0" y="301903"/>
            <a:ext cx="12191998" cy="1446550"/>
          </a:xfrm>
          <a:prstGeom prst="rect">
            <a:avLst/>
          </a:prstGeom>
          <a:noFill/>
        </p:spPr>
        <p:txBody>
          <a:bodyPr wrap="square" rtlCol="0">
            <a:spAutoFit/>
          </a:bodyPr>
          <a:lstStyle/>
          <a:p>
            <a:pPr marL="342900" indent="-342900" algn="just">
              <a:buFont typeface="Arial" panose="020B0604020202020204" pitchFamily="34" charset="0"/>
              <a:buChar char="•"/>
            </a:pPr>
            <a:r>
              <a:rPr lang="es-ES" sz="2200"/>
              <a:t>Una vez aprobado el PMP, el disponible a prometer (DP) de un determinado período representa las cantidades producidas que no están comprometidas con clientes. Es decir, son cantidades cuya fabricación está planificada, pero sobre unas necesidades que aún no se han materializado en pedidos de clientes, sino que hasta la fecha solo se constituyen como estimación de demanda.</a:t>
            </a:r>
          </a:p>
        </p:txBody>
      </p:sp>
      <p:cxnSp>
        <p:nvCxnSpPr>
          <p:cNvPr id="6" name="6 Conector recto de flecha">
            <a:extLst>
              <a:ext uri="{FF2B5EF4-FFF2-40B4-BE49-F238E27FC236}">
                <a16:creationId xmlns:a16="http://schemas.microsoft.com/office/drawing/2014/main" id="{8DC25ADF-38B6-48A6-AFA8-9EC04FFEBC38}"/>
              </a:ext>
            </a:extLst>
          </p:cNvPr>
          <p:cNvCxnSpPr/>
          <p:nvPr/>
        </p:nvCxnSpPr>
        <p:spPr>
          <a:xfrm flipV="1">
            <a:off x="3927207" y="2103567"/>
            <a:ext cx="0" cy="2951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7 Conector recto de flecha">
            <a:extLst>
              <a:ext uri="{FF2B5EF4-FFF2-40B4-BE49-F238E27FC236}">
                <a16:creationId xmlns:a16="http://schemas.microsoft.com/office/drawing/2014/main" id="{8735B5A5-768F-43F8-9681-5E0105E0628E}"/>
              </a:ext>
            </a:extLst>
          </p:cNvPr>
          <p:cNvCxnSpPr/>
          <p:nvPr/>
        </p:nvCxnSpPr>
        <p:spPr>
          <a:xfrm>
            <a:off x="3927207" y="5054729"/>
            <a:ext cx="46815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9 Conector recto">
            <a:extLst>
              <a:ext uri="{FF2B5EF4-FFF2-40B4-BE49-F238E27FC236}">
                <a16:creationId xmlns:a16="http://schemas.microsoft.com/office/drawing/2014/main" id="{C3917AA4-8741-4697-ABCB-E30F9E378839}"/>
              </a:ext>
            </a:extLst>
          </p:cNvPr>
          <p:cNvCxnSpPr/>
          <p:nvPr/>
        </p:nvCxnSpPr>
        <p:spPr>
          <a:xfrm>
            <a:off x="3927207" y="2751267"/>
            <a:ext cx="4465637" cy="0"/>
          </a:xfrm>
          <a:prstGeom prst="line">
            <a:avLst/>
          </a:prstGeom>
          <a:ln w="381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10 CuadroTexto">
            <a:extLst>
              <a:ext uri="{FF2B5EF4-FFF2-40B4-BE49-F238E27FC236}">
                <a16:creationId xmlns:a16="http://schemas.microsoft.com/office/drawing/2014/main" id="{81081708-8E5C-4349-A84F-10EE97F8CEED}"/>
              </a:ext>
            </a:extLst>
          </p:cNvPr>
          <p:cNvSpPr txBox="1">
            <a:spLocks noChangeArrowheads="1"/>
          </p:cNvSpPr>
          <p:nvPr/>
        </p:nvSpPr>
        <p:spPr bwMode="auto">
          <a:xfrm>
            <a:off x="5607569" y="2404972"/>
            <a:ext cx="10647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s-ES" altLang="es-ES" sz="1600">
                <a:latin typeface="+mn-lt"/>
              </a:rPr>
              <a:t>Capacidad</a:t>
            </a:r>
          </a:p>
        </p:txBody>
      </p:sp>
      <p:sp>
        <p:nvSpPr>
          <p:cNvPr id="10" name="11 CuadroTexto">
            <a:extLst>
              <a:ext uri="{FF2B5EF4-FFF2-40B4-BE49-F238E27FC236}">
                <a16:creationId xmlns:a16="http://schemas.microsoft.com/office/drawing/2014/main" id="{C9495B44-8E75-4A54-A125-ACE5B1F8D9A9}"/>
              </a:ext>
            </a:extLst>
          </p:cNvPr>
          <p:cNvSpPr txBox="1">
            <a:spLocks noChangeArrowheads="1"/>
          </p:cNvSpPr>
          <p:nvPr/>
        </p:nvSpPr>
        <p:spPr bwMode="auto">
          <a:xfrm>
            <a:off x="3020577" y="2106939"/>
            <a:ext cx="986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s-ES" altLang="es-ES" sz="1600" b="0">
                <a:latin typeface="+mn-lt"/>
              </a:rPr>
              <a:t>Unidades</a:t>
            </a:r>
          </a:p>
        </p:txBody>
      </p:sp>
      <p:sp>
        <p:nvSpPr>
          <p:cNvPr id="11" name="12 CuadroTexto">
            <a:extLst>
              <a:ext uri="{FF2B5EF4-FFF2-40B4-BE49-F238E27FC236}">
                <a16:creationId xmlns:a16="http://schemas.microsoft.com/office/drawing/2014/main" id="{C8F25531-FAEA-4DFE-B1AE-F675554B1BE4}"/>
              </a:ext>
            </a:extLst>
          </p:cNvPr>
          <p:cNvSpPr txBox="1">
            <a:spLocks noChangeArrowheads="1"/>
          </p:cNvSpPr>
          <p:nvPr/>
        </p:nvSpPr>
        <p:spPr bwMode="auto">
          <a:xfrm>
            <a:off x="7767048" y="4982751"/>
            <a:ext cx="825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s-ES" altLang="es-ES" sz="1600" b="0">
                <a:latin typeface="+mn-lt"/>
              </a:rPr>
              <a:t>Tiempo</a:t>
            </a:r>
          </a:p>
        </p:txBody>
      </p:sp>
      <p:cxnSp>
        <p:nvCxnSpPr>
          <p:cNvPr id="12" name="14 Conector curvado">
            <a:extLst>
              <a:ext uri="{FF2B5EF4-FFF2-40B4-BE49-F238E27FC236}">
                <a16:creationId xmlns:a16="http://schemas.microsoft.com/office/drawing/2014/main" id="{EDA740C0-0038-4554-B9F0-73582138BDF9}"/>
              </a:ext>
            </a:extLst>
          </p:cNvPr>
          <p:cNvCxnSpPr/>
          <p:nvPr/>
        </p:nvCxnSpPr>
        <p:spPr>
          <a:xfrm>
            <a:off x="4432032" y="2751267"/>
            <a:ext cx="4032250" cy="2232025"/>
          </a:xfrm>
          <a:prstGeom prst="curvedConnector3">
            <a:avLst>
              <a:gd name="adj1" fmla="val 5022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25 CuadroTexto">
            <a:extLst>
              <a:ext uri="{FF2B5EF4-FFF2-40B4-BE49-F238E27FC236}">
                <a16:creationId xmlns:a16="http://schemas.microsoft.com/office/drawing/2014/main" id="{22EE65BA-31F2-47F7-B34D-7B51F730BCA7}"/>
              </a:ext>
            </a:extLst>
          </p:cNvPr>
          <p:cNvSpPr txBox="1">
            <a:spLocks noChangeArrowheads="1"/>
          </p:cNvSpPr>
          <p:nvPr/>
        </p:nvSpPr>
        <p:spPr bwMode="auto">
          <a:xfrm>
            <a:off x="4336427" y="3810129"/>
            <a:ext cx="15310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 altLang="es-ES" sz="1600">
                <a:latin typeface="+mn-lt"/>
              </a:rPr>
              <a:t>Pedidos</a:t>
            </a:r>
          </a:p>
          <a:p>
            <a:pPr algn="ctr"/>
            <a:r>
              <a:rPr lang="es-ES" altLang="es-ES" sz="1600">
                <a:latin typeface="+mn-lt"/>
              </a:rPr>
              <a:t>comprometidos</a:t>
            </a:r>
          </a:p>
        </p:txBody>
      </p:sp>
      <p:sp>
        <p:nvSpPr>
          <p:cNvPr id="14" name="26 CuadroTexto">
            <a:extLst>
              <a:ext uri="{FF2B5EF4-FFF2-40B4-BE49-F238E27FC236}">
                <a16:creationId xmlns:a16="http://schemas.microsoft.com/office/drawing/2014/main" id="{E1ADB648-9197-4E6F-B3E1-77B549363C15}"/>
              </a:ext>
            </a:extLst>
          </p:cNvPr>
          <p:cNvSpPr txBox="1">
            <a:spLocks noChangeArrowheads="1"/>
          </p:cNvSpPr>
          <p:nvPr/>
        </p:nvSpPr>
        <p:spPr bwMode="auto">
          <a:xfrm>
            <a:off x="6855606" y="3318223"/>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s-ES" altLang="es-ES" sz="1600">
                <a:latin typeface="+mn-lt"/>
              </a:rPr>
              <a:t>DISPONIBLE A PROMETER</a:t>
            </a:r>
          </a:p>
        </p:txBody>
      </p:sp>
      <p:sp>
        <p:nvSpPr>
          <p:cNvPr id="15" name="CuadroTexto 14">
            <a:extLst>
              <a:ext uri="{FF2B5EF4-FFF2-40B4-BE49-F238E27FC236}">
                <a16:creationId xmlns:a16="http://schemas.microsoft.com/office/drawing/2014/main" id="{BE1A9BB6-0B1A-4368-972C-2C711805B05B}"/>
              </a:ext>
            </a:extLst>
          </p:cNvPr>
          <p:cNvSpPr txBox="1"/>
          <p:nvPr/>
        </p:nvSpPr>
        <p:spPr>
          <a:xfrm>
            <a:off x="0" y="5299145"/>
            <a:ext cx="12191998" cy="1446550"/>
          </a:xfrm>
          <a:prstGeom prst="rect">
            <a:avLst/>
          </a:prstGeom>
          <a:noFill/>
        </p:spPr>
        <p:txBody>
          <a:bodyPr wrap="square" rtlCol="0">
            <a:spAutoFit/>
          </a:bodyPr>
          <a:lstStyle/>
          <a:p>
            <a:pPr marL="342900" indent="-342900" algn="just">
              <a:buFont typeface="Arial" panose="020B0604020202020204" pitchFamily="34" charset="0"/>
              <a:buChar char="•"/>
            </a:pPr>
            <a:r>
              <a:rPr lang="es-ES" sz="2200"/>
              <a:t>Esta variación es de especial importancia a la hora de prometer las fechas de entrega a clientes, y deberá ser tenida en cuenta por el subsistema Comercial con el objeto de asegurar que las fechas de entrega, siendo lo más tempranas posibles, sean viables. Es por lo que el PMP se convierte en una herramienta básica de coordinación entre el subsistema de Operaciones y el Comercial.</a:t>
            </a:r>
          </a:p>
        </p:txBody>
      </p:sp>
      <p:sp>
        <p:nvSpPr>
          <p:cNvPr id="18" name="CuadroTexto 17">
            <a:extLst>
              <a:ext uri="{FF2B5EF4-FFF2-40B4-BE49-F238E27FC236}">
                <a16:creationId xmlns:a16="http://schemas.microsoft.com/office/drawing/2014/main" id="{950F9B87-9611-4619-B7EC-7EF6BE6C2AD3}"/>
              </a:ext>
            </a:extLst>
          </p:cNvPr>
          <p:cNvSpPr txBox="1"/>
          <p:nvPr/>
        </p:nvSpPr>
        <p:spPr>
          <a:xfrm>
            <a:off x="2557843" y="1752389"/>
            <a:ext cx="6906507" cy="400110"/>
          </a:xfrm>
          <a:prstGeom prst="rect">
            <a:avLst/>
          </a:prstGeom>
          <a:noFill/>
        </p:spPr>
        <p:txBody>
          <a:bodyPr wrap="none" rtlCol="0">
            <a:spAutoFit/>
          </a:bodyPr>
          <a:lstStyle/>
          <a:p>
            <a:pPr algn="ctr"/>
            <a:r>
              <a:rPr lang="es-ES" sz="2000" b="1" i="1"/>
              <a:t>El horizonte de planificación del PMP y el disponible a prometer</a:t>
            </a:r>
          </a:p>
        </p:txBody>
      </p:sp>
    </p:spTree>
    <p:extLst>
      <p:ext uri="{BB962C8B-B14F-4D97-AF65-F5344CB8AC3E}">
        <p14:creationId xmlns:p14="http://schemas.microsoft.com/office/powerpoint/2010/main" val="338343280"/>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4.4. EL PMP, LAS VENTAS COMPROMETIDAS Y EL DISPONIBLE A PROMETER</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pic>
        <p:nvPicPr>
          <p:cNvPr id="19" name="Imagen 8">
            <a:extLst>
              <a:ext uri="{FF2B5EF4-FFF2-40B4-BE49-F238E27FC236}">
                <a16:creationId xmlns:a16="http://schemas.microsoft.com/office/drawing/2014/main" id="{C8B0EE0B-BD15-4460-9629-C2F9188693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0146" y="861702"/>
            <a:ext cx="8171703" cy="4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427">
            <a:extLst>
              <a:ext uri="{FF2B5EF4-FFF2-40B4-BE49-F238E27FC236}">
                <a16:creationId xmlns:a16="http://schemas.microsoft.com/office/drawing/2014/main" id="{0D4B7048-B826-4520-A992-E21C11452FF0}"/>
              </a:ext>
            </a:extLst>
          </p:cNvPr>
          <p:cNvSpPr txBox="1">
            <a:spLocks noChangeArrowheads="1"/>
          </p:cNvSpPr>
          <p:nvPr/>
        </p:nvSpPr>
        <p:spPr bwMode="auto">
          <a:xfrm>
            <a:off x="1243583" y="5355127"/>
            <a:ext cx="32083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a:buFont typeface="Wingdings" panose="05000000000000000000" pitchFamily="2" charset="2"/>
              <a:buChar char="ü"/>
            </a:pPr>
            <a:r>
              <a:rPr lang="es-ES_tradnl" altLang="es-ES" sz="2400" b="0">
                <a:latin typeface="+mn-lt"/>
                <a:sym typeface="Monotype Sorts" pitchFamily="2" charset="2"/>
              </a:rPr>
              <a:t>Primera semana:</a:t>
            </a:r>
          </a:p>
          <a:p>
            <a:pPr algn="r">
              <a:buFont typeface="Wingdings" panose="05000000000000000000" pitchFamily="2" charset="2"/>
              <a:buChar char="ü"/>
            </a:pPr>
            <a:endParaRPr lang="es-ES_tradnl" altLang="es-ES" sz="2400" b="0">
              <a:latin typeface="+mn-lt"/>
              <a:sym typeface="Monotype Sorts" pitchFamily="2" charset="2"/>
            </a:endParaRPr>
          </a:p>
          <a:p>
            <a:pPr algn="r">
              <a:buFont typeface="Wingdings" panose="05000000000000000000" pitchFamily="2" charset="2"/>
              <a:buChar char="ü"/>
            </a:pPr>
            <a:r>
              <a:rPr lang="es-ES_tradnl" altLang="es-ES" sz="2400" b="0">
                <a:latin typeface="+mn-lt"/>
                <a:sym typeface="Monotype Sorts" pitchFamily="2" charset="2"/>
              </a:rPr>
              <a:t>Restantes semanas: </a:t>
            </a:r>
            <a:endParaRPr lang="es-ES_tradnl" altLang="es-ES" sz="2400" b="0">
              <a:latin typeface="+mn-lt"/>
            </a:endParaRPr>
          </a:p>
        </p:txBody>
      </p:sp>
      <p:sp>
        <p:nvSpPr>
          <p:cNvPr id="23" name="Rectangle 3">
            <a:extLst>
              <a:ext uri="{FF2B5EF4-FFF2-40B4-BE49-F238E27FC236}">
                <a16:creationId xmlns:a16="http://schemas.microsoft.com/office/drawing/2014/main" id="{FBD045CD-F28F-4317-81D3-51525BCCCCD2}"/>
              </a:ext>
            </a:extLst>
          </p:cNvPr>
          <p:cNvSpPr>
            <a:spLocks noChangeArrowheads="1"/>
          </p:cNvSpPr>
          <p:nvPr/>
        </p:nvSpPr>
        <p:spPr bwMode="auto">
          <a:xfrm>
            <a:off x="2" y="327212"/>
            <a:ext cx="12191998" cy="4616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eaLnBrk="1" hangingPunct="1">
              <a:defRPr/>
            </a:pPr>
            <a:r>
              <a:rPr lang="es-ES_tradnl" altLang="es-ES" sz="2400" b="1" u="sng">
                <a:cs typeface="Arial" panose="020B0604020202020204" pitchFamily="34" charset="0"/>
              </a:rPr>
              <a:t>CÁLCULO DEL DISPONIBLE A PROMETER</a:t>
            </a:r>
          </a:p>
        </p:txBody>
      </p:sp>
      <p:sp>
        <p:nvSpPr>
          <p:cNvPr id="24" name="Rectángulo 23">
            <a:extLst>
              <a:ext uri="{FF2B5EF4-FFF2-40B4-BE49-F238E27FC236}">
                <a16:creationId xmlns:a16="http://schemas.microsoft.com/office/drawing/2014/main" id="{5CE28AD2-D66D-43B5-BEC2-353037E8D410}"/>
              </a:ext>
            </a:extLst>
          </p:cNvPr>
          <p:cNvSpPr/>
          <p:nvPr/>
        </p:nvSpPr>
        <p:spPr>
          <a:xfrm>
            <a:off x="4451918" y="5365817"/>
            <a:ext cx="6103747"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chemeClr val="bg1">
                    <a:lumMod val="50000"/>
                  </a:schemeClr>
                </a:solidFill>
                <a:ea typeface="ＭＳ Ｐゴシック" panose="020B0600070205080204" pitchFamily="34" charset="-128"/>
              </a:rPr>
              <a:t>DP</a:t>
            </a:r>
            <a:r>
              <a:rPr lang="es-ES" altLang="es-ES" sz="2400" i="1" baseline="-25000">
                <a:solidFill>
                  <a:schemeClr val="bg1">
                    <a:lumMod val="50000"/>
                  </a:schemeClr>
                </a:solidFill>
                <a:ea typeface="ＭＳ Ｐゴシック" panose="020B0600070205080204" pitchFamily="34" charset="-128"/>
              </a:rPr>
              <a:t>1</a:t>
            </a:r>
            <a:r>
              <a:rPr lang="es-ES" altLang="es-ES" sz="2400" i="1">
                <a:solidFill>
                  <a:schemeClr val="bg1">
                    <a:lumMod val="50000"/>
                  </a:schemeClr>
                </a:solidFill>
                <a:ea typeface="ＭＳ Ｐゴシック" panose="020B0600070205080204" pitchFamily="34" charset="-128"/>
              </a:rPr>
              <a:t> = IDF</a:t>
            </a:r>
            <a:r>
              <a:rPr lang="es-ES" altLang="es-ES" sz="2400" i="1" baseline="-25000">
                <a:solidFill>
                  <a:schemeClr val="bg1">
                    <a:lumMod val="50000"/>
                  </a:schemeClr>
                </a:solidFill>
                <a:ea typeface="ＭＳ Ｐゴシック" panose="020B0600070205080204" pitchFamily="34" charset="-128"/>
              </a:rPr>
              <a:t>0</a:t>
            </a:r>
            <a:r>
              <a:rPr lang="es-ES" altLang="es-ES" sz="2400" i="1">
                <a:solidFill>
                  <a:schemeClr val="bg1">
                    <a:lumMod val="50000"/>
                  </a:schemeClr>
                </a:solidFill>
                <a:ea typeface="ＭＳ Ｐゴシック" panose="020B0600070205080204" pitchFamily="34" charset="-128"/>
              </a:rPr>
              <a:t> + RP</a:t>
            </a:r>
            <a:r>
              <a:rPr lang="es-ES" altLang="es-ES" sz="2400" i="1" baseline="-25000">
                <a:solidFill>
                  <a:schemeClr val="bg1">
                    <a:lumMod val="50000"/>
                  </a:schemeClr>
                </a:solidFill>
                <a:ea typeface="ＭＳ Ｐゴシック" panose="020B0600070205080204" pitchFamily="34" charset="-128"/>
              </a:rPr>
              <a:t>1</a:t>
            </a:r>
            <a:r>
              <a:rPr lang="es-ES" altLang="es-ES" sz="2400" i="1">
                <a:solidFill>
                  <a:schemeClr val="bg1">
                    <a:lumMod val="50000"/>
                  </a:schemeClr>
                </a:solidFill>
                <a:ea typeface="ＭＳ Ｐゴシック" panose="020B0600070205080204" pitchFamily="34" charset="-128"/>
              </a:rPr>
              <a:t> + RPPL</a:t>
            </a:r>
            <a:r>
              <a:rPr lang="es-ES" altLang="es-ES" sz="2400" i="1" baseline="-25000">
                <a:solidFill>
                  <a:schemeClr val="bg1">
                    <a:lumMod val="50000"/>
                  </a:schemeClr>
                </a:solidFill>
                <a:ea typeface="ＭＳ Ｐゴシック" panose="020B0600070205080204" pitchFamily="34" charset="-128"/>
              </a:rPr>
              <a:t>1 </a:t>
            </a:r>
            <a:r>
              <a:rPr lang="es-ES" altLang="es-ES" sz="2400" i="1">
                <a:solidFill>
                  <a:schemeClr val="bg1">
                    <a:lumMod val="50000"/>
                  </a:schemeClr>
                </a:solidFill>
                <a:ea typeface="ＭＳ Ｐゴシック" panose="020B0600070205080204" pitchFamily="34" charset="-128"/>
              </a:rPr>
              <a:t>+ SUB</a:t>
            </a:r>
            <a:r>
              <a:rPr lang="es-ES" altLang="es-ES" sz="2400" i="1" baseline="-25000">
                <a:solidFill>
                  <a:schemeClr val="bg1">
                    <a:lumMod val="50000"/>
                  </a:schemeClr>
                </a:solidFill>
                <a:ea typeface="ＭＳ Ｐゴシック" panose="020B0600070205080204" pitchFamily="34" charset="-128"/>
              </a:rPr>
              <a:t>1</a:t>
            </a:r>
            <a:r>
              <a:rPr lang="es-ES" altLang="es-ES" sz="2400" i="1">
                <a:solidFill>
                  <a:schemeClr val="bg1">
                    <a:lumMod val="50000"/>
                  </a:schemeClr>
                </a:solidFill>
                <a:ea typeface="ＭＳ Ｐゴシック" panose="020B0600070205080204" pitchFamily="34" charset="-128"/>
              </a:rPr>
              <a:t> – PP</a:t>
            </a:r>
            <a:r>
              <a:rPr lang="es-ES" altLang="es-ES" sz="2400" i="1" baseline="-25000">
                <a:solidFill>
                  <a:schemeClr val="bg1">
                    <a:lumMod val="50000"/>
                  </a:schemeClr>
                </a:solidFill>
                <a:ea typeface="ＭＳ Ｐゴシック" panose="020B0600070205080204" pitchFamily="34" charset="-128"/>
              </a:rPr>
              <a:t>1 </a:t>
            </a:r>
            <a:r>
              <a:rPr lang="es-ES" altLang="es-ES" sz="2400" i="1">
                <a:solidFill>
                  <a:schemeClr val="bg1">
                    <a:lumMod val="50000"/>
                  </a:schemeClr>
                </a:solidFill>
                <a:ea typeface="ＭＳ Ｐゴシック" panose="020B0600070205080204" pitchFamily="34" charset="-128"/>
              </a:rPr>
              <a:t>– PC</a:t>
            </a:r>
            <a:r>
              <a:rPr lang="es-ES" altLang="es-ES" sz="2400" i="1" baseline="-25000">
                <a:solidFill>
                  <a:schemeClr val="bg1">
                    <a:lumMod val="50000"/>
                  </a:schemeClr>
                </a:solidFill>
                <a:ea typeface="ＭＳ Ｐゴシック" panose="020B0600070205080204" pitchFamily="34" charset="-128"/>
              </a:rPr>
              <a:t>1 </a:t>
            </a:r>
          </a:p>
        </p:txBody>
      </p:sp>
      <p:sp>
        <p:nvSpPr>
          <p:cNvPr id="25" name="Rectángulo 24">
            <a:extLst>
              <a:ext uri="{FF2B5EF4-FFF2-40B4-BE49-F238E27FC236}">
                <a16:creationId xmlns:a16="http://schemas.microsoft.com/office/drawing/2014/main" id="{B2BE2BD0-60F1-44B6-851C-A6D526058191}"/>
              </a:ext>
            </a:extLst>
          </p:cNvPr>
          <p:cNvSpPr/>
          <p:nvPr/>
        </p:nvSpPr>
        <p:spPr>
          <a:xfrm>
            <a:off x="4451918" y="6084749"/>
            <a:ext cx="6102005"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eaLnBrk="0" fontAlgn="base" hangingPunct="0">
              <a:spcBef>
                <a:spcPct val="0"/>
              </a:spcBef>
              <a:spcAft>
                <a:spcPct val="0"/>
              </a:spcAft>
              <a:defRPr/>
            </a:pPr>
            <a:r>
              <a:rPr lang="es-ES" altLang="es-ES" sz="2400" i="1">
                <a:solidFill>
                  <a:schemeClr val="bg1">
                    <a:lumMod val="50000"/>
                  </a:schemeClr>
                </a:solidFill>
                <a:ea typeface="ＭＳ Ｐゴシック" panose="020B0600070205080204" pitchFamily="34" charset="-128"/>
              </a:rPr>
              <a:t>DP</a:t>
            </a:r>
            <a:r>
              <a:rPr lang="es-ES" altLang="es-ES" sz="2400" i="1" baseline="-25000">
                <a:solidFill>
                  <a:schemeClr val="bg1">
                    <a:lumMod val="50000"/>
                  </a:schemeClr>
                </a:solidFill>
                <a:ea typeface="ＭＳ Ｐゴシック" panose="020B0600070205080204" pitchFamily="34" charset="-128"/>
              </a:rPr>
              <a:t>i</a:t>
            </a:r>
            <a:r>
              <a:rPr lang="es-ES" altLang="es-ES" sz="2400" i="1">
                <a:solidFill>
                  <a:schemeClr val="bg1">
                    <a:lumMod val="50000"/>
                  </a:schemeClr>
                </a:solidFill>
                <a:ea typeface="ＭＳ Ｐゴシック" panose="020B0600070205080204" pitchFamily="34" charset="-128"/>
              </a:rPr>
              <a:t> = RP</a:t>
            </a:r>
            <a:r>
              <a:rPr lang="es-ES" altLang="es-ES" sz="2400" i="1" baseline="-25000">
                <a:solidFill>
                  <a:schemeClr val="bg1">
                    <a:lumMod val="50000"/>
                  </a:schemeClr>
                </a:solidFill>
                <a:ea typeface="ＭＳ Ｐゴシック" panose="020B0600070205080204" pitchFamily="34" charset="-128"/>
              </a:rPr>
              <a:t>i</a:t>
            </a:r>
            <a:r>
              <a:rPr lang="es-ES" altLang="es-ES" sz="2400" i="1">
                <a:solidFill>
                  <a:schemeClr val="bg1">
                    <a:lumMod val="50000"/>
                  </a:schemeClr>
                </a:solidFill>
                <a:ea typeface="ＭＳ Ｐゴシック" panose="020B0600070205080204" pitchFamily="34" charset="-128"/>
              </a:rPr>
              <a:t> + RPPL</a:t>
            </a:r>
            <a:r>
              <a:rPr lang="es-ES" altLang="es-ES" sz="2400" i="1" baseline="-25000">
                <a:solidFill>
                  <a:schemeClr val="bg1">
                    <a:lumMod val="50000"/>
                  </a:schemeClr>
                </a:solidFill>
                <a:ea typeface="ＭＳ Ｐゴシック" panose="020B0600070205080204" pitchFamily="34" charset="-128"/>
              </a:rPr>
              <a:t>i </a:t>
            </a:r>
            <a:r>
              <a:rPr lang="es-ES" altLang="es-ES" sz="2400" i="1">
                <a:solidFill>
                  <a:schemeClr val="bg1">
                    <a:lumMod val="50000"/>
                  </a:schemeClr>
                </a:solidFill>
                <a:ea typeface="ＭＳ Ｐゴシック" panose="020B0600070205080204" pitchFamily="34" charset="-128"/>
              </a:rPr>
              <a:t>+ SUB</a:t>
            </a:r>
            <a:r>
              <a:rPr lang="es-ES" altLang="es-ES" sz="2400" i="1" baseline="-25000">
                <a:solidFill>
                  <a:schemeClr val="bg1">
                    <a:lumMod val="50000"/>
                  </a:schemeClr>
                </a:solidFill>
                <a:ea typeface="ＭＳ Ｐゴシック" panose="020B0600070205080204" pitchFamily="34" charset="-128"/>
              </a:rPr>
              <a:t>i</a:t>
            </a:r>
            <a:r>
              <a:rPr lang="es-ES" altLang="es-ES" sz="2400" i="1">
                <a:solidFill>
                  <a:schemeClr val="bg1">
                    <a:lumMod val="50000"/>
                  </a:schemeClr>
                </a:solidFill>
                <a:ea typeface="ＭＳ Ｐゴシック" panose="020B0600070205080204" pitchFamily="34" charset="-128"/>
              </a:rPr>
              <a:t> – PC</a:t>
            </a:r>
            <a:r>
              <a:rPr lang="es-ES" altLang="es-ES" sz="2400" i="1" baseline="-25000">
                <a:solidFill>
                  <a:schemeClr val="bg1">
                    <a:lumMod val="50000"/>
                  </a:schemeClr>
                </a:solidFill>
                <a:ea typeface="ＭＳ Ｐゴシック" panose="020B0600070205080204" pitchFamily="34" charset="-128"/>
              </a:rPr>
              <a:t>i</a:t>
            </a:r>
          </a:p>
        </p:txBody>
      </p:sp>
    </p:spTree>
    <p:extLst>
      <p:ext uri="{BB962C8B-B14F-4D97-AF65-F5344CB8AC3E}">
        <p14:creationId xmlns:p14="http://schemas.microsoft.com/office/powerpoint/2010/main" val="176840113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3113336-B8E7-4437-BCDB-0A41C522594A}"/>
              </a:ext>
            </a:extLst>
          </p:cNvPr>
          <p:cNvSpPr/>
          <p:nvPr/>
        </p:nvSpPr>
        <p:spPr>
          <a:xfrm>
            <a:off x="0" y="0"/>
            <a:ext cx="12191999" cy="369332"/>
          </a:xfrm>
          <a:prstGeom prst="rect">
            <a:avLst/>
          </a:prstGeom>
        </p:spPr>
        <p:txBody>
          <a:bodyPr wrap="square">
            <a:spAutoFit/>
          </a:bodyPr>
          <a:lstStyle/>
          <a:p>
            <a:pPr algn="ctr"/>
            <a:r>
              <a:rPr lang="es-ES">
                <a:solidFill>
                  <a:srgbClr val="0070C0"/>
                </a:solidFill>
              </a:rPr>
              <a:t>4.4. EL PMP, LAS VENTAS COMPROMETIDAS Y EL DISPONIBLE A PROMETER</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grpSp>
        <p:nvGrpSpPr>
          <p:cNvPr id="9" name="Grupo 8">
            <a:extLst>
              <a:ext uri="{FF2B5EF4-FFF2-40B4-BE49-F238E27FC236}">
                <a16:creationId xmlns:a16="http://schemas.microsoft.com/office/drawing/2014/main" id="{7B0FA404-D5EB-4009-857D-B825CE41DD74}"/>
              </a:ext>
            </a:extLst>
          </p:cNvPr>
          <p:cNvGrpSpPr/>
          <p:nvPr/>
        </p:nvGrpSpPr>
        <p:grpSpPr>
          <a:xfrm>
            <a:off x="181954" y="128352"/>
            <a:ext cx="2503475" cy="914400"/>
            <a:chOff x="4217964" y="760727"/>
            <a:chExt cx="2190136" cy="914400"/>
          </a:xfrm>
          <a:effectLst>
            <a:outerShdw blurRad="50800" dist="38100" dir="2700000" algn="tl" rotWithShape="0">
              <a:prstClr val="black">
                <a:alpha val="40000"/>
              </a:prstClr>
            </a:outerShdw>
          </a:effectLst>
        </p:grpSpPr>
        <p:pic>
          <p:nvPicPr>
            <p:cNvPr id="10" name="Gráfico 9" descr="Pizarra">
              <a:extLst>
                <a:ext uri="{FF2B5EF4-FFF2-40B4-BE49-F238E27FC236}">
                  <a16:creationId xmlns:a16="http://schemas.microsoft.com/office/drawing/2014/main" id="{F2D8E45C-FEAF-4AD7-97E8-BCD9048730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7964" y="760727"/>
              <a:ext cx="914400" cy="914400"/>
            </a:xfrm>
            <a:prstGeom prst="rect">
              <a:avLst/>
            </a:prstGeom>
            <a:effectLst/>
          </p:spPr>
        </p:pic>
        <p:sp>
          <p:nvSpPr>
            <p:cNvPr id="11" name="Text Box 53">
              <a:extLst>
                <a:ext uri="{FF2B5EF4-FFF2-40B4-BE49-F238E27FC236}">
                  <a16:creationId xmlns:a16="http://schemas.microsoft.com/office/drawing/2014/main" id="{AD5FD954-6F1C-4C8D-A1C1-89C215C9FE77}"/>
                </a:ext>
              </a:extLst>
            </p:cNvPr>
            <p:cNvSpPr txBox="1">
              <a:spLocks noChangeArrowheads="1"/>
            </p:cNvSpPr>
            <p:nvPr/>
          </p:nvSpPr>
          <p:spPr bwMode="auto">
            <a:xfrm>
              <a:off x="5062023" y="1017872"/>
              <a:ext cx="1346077" cy="400110"/>
            </a:xfrm>
            <a:prstGeom prst="rect">
              <a:avLst/>
            </a:prstGeom>
            <a:noFill/>
            <a:ln w="9525">
              <a:noFill/>
              <a:miter lim="800000"/>
              <a:headEnd/>
              <a:tailEnd/>
            </a:ln>
            <a:effectLst/>
          </p:spPr>
          <p:txBody>
            <a:bodyPr wrap="square">
              <a:spAutoFit/>
            </a:bodyPr>
            <a:lstStyle/>
            <a:p>
              <a:pPr algn="ctr">
                <a:spcBef>
                  <a:spcPct val="50000"/>
                </a:spcBef>
              </a:pPr>
              <a:r>
                <a:rPr lang="es-ES" altLang="es-ES" sz="2000" b="1"/>
                <a:t>Ejemplo 4.5</a:t>
              </a:r>
            </a:p>
          </p:txBody>
        </p:sp>
      </p:grpSp>
      <p:sp>
        <p:nvSpPr>
          <p:cNvPr id="12" name="CuadroTexto 11">
            <a:extLst>
              <a:ext uri="{FF2B5EF4-FFF2-40B4-BE49-F238E27FC236}">
                <a16:creationId xmlns:a16="http://schemas.microsoft.com/office/drawing/2014/main" id="{55B48563-D184-42CE-B526-CAB122C34A45}"/>
              </a:ext>
            </a:extLst>
          </p:cNvPr>
          <p:cNvSpPr txBox="1"/>
          <p:nvPr/>
        </p:nvSpPr>
        <p:spPr>
          <a:xfrm>
            <a:off x="2002304" y="262930"/>
            <a:ext cx="8496886" cy="707886"/>
          </a:xfrm>
          <a:prstGeom prst="rect">
            <a:avLst/>
          </a:prstGeom>
          <a:noFill/>
        </p:spPr>
        <p:txBody>
          <a:bodyPr wrap="square" rtlCol="0">
            <a:spAutoFit/>
          </a:bodyPr>
          <a:lstStyle/>
          <a:p>
            <a:pPr algn="ctr"/>
            <a:r>
              <a:rPr lang="es-ES" sz="2400" b="1"/>
              <a:t>CÁLCULO DEL DISPONIBLE A PROMETER</a:t>
            </a:r>
          </a:p>
          <a:p>
            <a:pPr algn="ctr"/>
            <a:r>
              <a:rPr lang="es-ES" sz="1600" b="1"/>
              <a:t>(continuación del ejemplo 3.2 suponiendo que el </a:t>
            </a:r>
            <a:r>
              <a:rPr lang="es-ES" sz="1600" b="1" i="1"/>
              <a:t>PMP propuesto </a:t>
            </a:r>
            <a:r>
              <a:rPr lang="es-ES" sz="1600" b="1"/>
              <a:t>obtenido es viable)</a:t>
            </a:r>
          </a:p>
        </p:txBody>
      </p:sp>
      <p:sp>
        <p:nvSpPr>
          <p:cNvPr id="4" name="CuadroTexto 3">
            <a:extLst>
              <a:ext uri="{FF2B5EF4-FFF2-40B4-BE49-F238E27FC236}">
                <a16:creationId xmlns:a16="http://schemas.microsoft.com/office/drawing/2014/main" id="{1016E4DC-3689-4E0A-9064-4C4CC57FE77E}"/>
              </a:ext>
            </a:extLst>
          </p:cNvPr>
          <p:cNvSpPr txBox="1"/>
          <p:nvPr/>
        </p:nvSpPr>
        <p:spPr>
          <a:xfrm>
            <a:off x="6629457" y="1486042"/>
            <a:ext cx="5356217" cy="2308324"/>
          </a:xfrm>
          <a:prstGeom prst="rect">
            <a:avLst/>
          </a:prstGeom>
          <a:noFill/>
        </p:spPr>
        <p:txBody>
          <a:bodyPr wrap="square" rtlCol="0">
            <a:spAutoFit/>
          </a:bodyPr>
          <a:lstStyle/>
          <a:p>
            <a:pPr algn="just"/>
            <a:r>
              <a:rPr lang="es-ES" sz="2400"/>
              <a:t>El disponible inicial de la primera semana de enero es el resultado de descontar el </a:t>
            </a:r>
            <a:r>
              <a:rPr lang="es-ES" sz="2400" i="1"/>
              <a:t>stock</a:t>
            </a:r>
            <a:r>
              <a:rPr lang="es-ES" sz="2400"/>
              <a:t> de seguridad al inventario inicial a principios de enero (</a:t>
            </a:r>
            <a:r>
              <a:rPr lang="es-ES" sz="2400" i="1"/>
              <a:t>IDF</a:t>
            </a:r>
            <a:r>
              <a:rPr lang="es-ES" sz="1600" i="1"/>
              <a:t>0</a:t>
            </a:r>
            <a:r>
              <a:rPr lang="es-ES" sz="2400"/>
              <a:t> = 20 - 50 = -30 para B0955H, e </a:t>
            </a:r>
            <a:r>
              <a:rPr lang="es-ES" sz="2400" i="1"/>
              <a:t>IDF</a:t>
            </a:r>
            <a:r>
              <a:rPr lang="es-ES" sz="1600" i="1"/>
              <a:t>0</a:t>
            </a:r>
            <a:r>
              <a:rPr lang="es-ES" sz="2400"/>
              <a:t> = 70 - 30 = 40 para B0955M).</a:t>
            </a:r>
          </a:p>
        </p:txBody>
      </p:sp>
      <p:sp>
        <p:nvSpPr>
          <p:cNvPr id="18" name="CuadroTexto 17">
            <a:extLst>
              <a:ext uri="{FF2B5EF4-FFF2-40B4-BE49-F238E27FC236}">
                <a16:creationId xmlns:a16="http://schemas.microsoft.com/office/drawing/2014/main" id="{387C8147-7607-4A4F-86A3-76BD2767BD00}"/>
              </a:ext>
            </a:extLst>
          </p:cNvPr>
          <p:cNvSpPr txBox="1"/>
          <p:nvPr/>
        </p:nvSpPr>
        <p:spPr>
          <a:xfrm>
            <a:off x="6629457" y="3938506"/>
            <a:ext cx="5356217" cy="2677656"/>
          </a:xfrm>
          <a:prstGeom prst="rect">
            <a:avLst/>
          </a:prstGeom>
          <a:noFill/>
        </p:spPr>
        <p:txBody>
          <a:bodyPr wrap="square" rtlCol="0">
            <a:spAutoFit/>
          </a:bodyPr>
          <a:lstStyle/>
          <a:p>
            <a:pPr algn="just"/>
            <a:r>
              <a:rPr lang="es-ES" sz="2400"/>
              <a:t>Respecto al disponible a prometer, inicialmente las semanas 2 y 3 muestran unas cifras negativas en ambos productos. Para garantizar que se atienden los pedidos comprometidos de esas semanas se reservará disponible a prometer de la primera semana.</a:t>
            </a:r>
          </a:p>
        </p:txBody>
      </p:sp>
      <p:graphicFrame>
        <p:nvGraphicFramePr>
          <p:cNvPr id="6" name="Objeto 5">
            <a:extLst>
              <a:ext uri="{FF2B5EF4-FFF2-40B4-BE49-F238E27FC236}">
                <a16:creationId xmlns:a16="http://schemas.microsoft.com/office/drawing/2014/main" id="{FEFB14A3-5BA3-4E67-B6F3-18D5D24231BF}"/>
              </a:ext>
            </a:extLst>
          </p:cNvPr>
          <p:cNvGraphicFramePr>
            <a:graphicFrameLocks noChangeAspect="1"/>
          </p:cNvGraphicFramePr>
          <p:nvPr>
            <p:extLst>
              <p:ext uri="{D42A27DB-BD31-4B8C-83A1-F6EECF244321}">
                <p14:modId xmlns:p14="http://schemas.microsoft.com/office/powerpoint/2010/main" val="1456737729"/>
              </p:ext>
            </p:extLst>
          </p:nvPr>
        </p:nvGraphicFramePr>
        <p:xfrm>
          <a:off x="658754" y="1013020"/>
          <a:ext cx="5867529" cy="5766160"/>
        </p:xfrm>
        <a:graphic>
          <a:graphicData uri="http://schemas.openxmlformats.org/presentationml/2006/ole">
            <mc:AlternateContent xmlns:mc="http://schemas.openxmlformats.org/markup-compatibility/2006">
              <mc:Choice xmlns:v="urn:schemas-microsoft-com:vml" Requires="v">
                <p:oleObj name="Worksheet" r:id="rId6" imgW="7162941" imgH="7038890" progId="Excel.Sheet.12">
                  <p:embed/>
                </p:oleObj>
              </mc:Choice>
              <mc:Fallback>
                <p:oleObj name="Worksheet" r:id="rId6" imgW="7162941" imgH="7038890" progId="Excel.Sheet.12">
                  <p:embed/>
                  <p:pic>
                    <p:nvPicPr>
                      <p:cNvPr id="6" name="Objeto 5">
                        <a:extLst>
                          <a:ext uri="{FF2B5EF4-FFF2-40B4-BE49-F238E27FC236}">
                            <a16:creationId xmlns:a16="http://schemas.microsoft.com/office/drawing/2014/main" id="{FEFB14A3-5BA3-4E67-B6F3-18D5D24231BF}"/>
                          </a:ext>
                        </a:extLst>
                      </p:cNvPr>
                      <p:cNvPicPr/>
                      <p:nvPr/>
                    </p:nvPicPr>
                    <p:blipFill>
                      <a:blip r:embed="rId7"/>
                      <a:stretch>
                        <a:fillRect/>
                      </a:stretch>
                    </p:blipFill>
                    <p:spPr>
                      <a:xfrm>
                        <a:off x="658754" y="1013020"/>
                        <a:ext cx="5867529" cy="5766160"/>
                      </a:xfrm>
                      <a:prstGeom prst="rect">
                        <a:avLst/>
                      </a:prstGeom>
                    </p:spPr>
                  </p:pic>
                </p:oleObj>
              </mc:Fallback>
            </mc:AlternateContent>
          </a:graphicData>
        </a:graphic>
      </p:graphicFrame>
    </p:spTree>
    <p:extLst>
      <p:ext uri="{BB962C8B-B14F-4D97-AF65-F5344CB8AC3E}">
        <p14:creationId xmlns:p14="http://schemas.microsoft.com/office/powerpoint/2010/main" val="36280971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89" name="Rectángulo 88">
            <a:extLst>
              <a:ext uri="{FF2B5EF4-FFF2-40B4-BE49-F238E27FC236}">
                <a16:creationId xmlns:a16="http://schemas.microsoft.com/office/drawing/2014/main" id="{2A765294-7A30-4763-9434-999284D44E42}"/>
              </a:ext>
            </a:extLst>
          </p:cNvPr>
          <p:cNvSpPr/>
          <p:nvPr/>
        </p:nvSpPr>
        <p:spPr>
          <a:xfrm>
            <a:off x="1" y="322782"/>
            <a:ext cx="12191998" cy="2677656"/>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El PMP es un plan de producción que refleja las necesidades del mercado y la capacidad de fabricación, por lo que en su desarrollo y seguimiento es esencial la interconexión y coordinación entre los subsistemas de Operaciones y Comercial.</a:t>
            </a:r>
          </a:p>
          <a:p>
            <a:pPr marL="285750" indent="-285750" algn="just">
              <a:buFont typeface="Arial" panose="020B0604020202020204" pitchFamily="34" charset="0"/>
              <a:buChar char="•"/>
            </a:pPr>
            <a:endParaRPr lang="es-ES" sz="240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El PMP constituye un vínculo vital entre ventas y producción desde una perspectiva doble:</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Es un plan pactado que ha de funcionar como un contrato entre </a:t>
            </a:r>
            <a:r>
              <a:rPr lang="es-ES" sz="2400" i="1">
                <a:ea typeface="Calibri" panose="020F0502020204030204" pitchFamily="34" charset="0"/>
                <a:cs typeface="Times New Roman" panose="02020603050405020304" pitchFamily="18" charset="0"/>
              </a:rPr>
              <a:t>marketing</a:t>
            </a:r>
            <a:r>
              <a:rPr lang="es-ES" sz="2400">
                <a:ea typeface="Calibri" panose="020F0502020204030204" pitchFamily="34" charset="0"/>
                <a:cs typeface="Times New Roman" panose="02020603050405020304" pitchFamily="18" charset="0"/>
              </a:rPr>
              <a:t> y fabricación.</a:t>
            </a:r>
          </a:p>
          <a:p>
            <a:pPr marL="800100" lvl="1" indent="-342900" algn="just">
              <a:buFont typeface="Wingdings" panose="05000000000000000000" pitchFamily="2" charset="2"/>
              <a:buChar char="ü"/>
            </a:pPr>
            <a:r>
              <a:rPr lang="es-ES" sz="2400">
                <a:ea typeface="Calibri" panose="020F0502020204030204" pitchFamily="34" charset="0"/>
                <a:cs typeface="Times New Roman" panose="02020603050405020304" pitchFamily="18" charset="0"/>
              </a:rPr>
              <a:t>Permite acordar nuevos compromisos de entrega válidos con los clientes.</a:t>
            </a:r>
          </a:p>
        </p:txBody>
      </p:sp>
      <p:pic>
        <p:nvPicPr>
          <p:cNvPr id="44" name="Imagen 3">
            <a:extLst>
              <a:ext uri="{FF2B5EF4-FFF2-40B4-BE49-F238E27FC236}">
                <a16:creationId xmlns:a16="http://schemas.microsoft.com/office/drawing/2014/main" id="{058208F3-A560-4622-8558-5F4FC8B3A6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8734" y="5485010"/>
            <a:ext cx="9034525" cy="147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uadroTexto 44">
            <a:extLst>
              <a:ext uri="{FF2B5EF4-FFF2-40B4-BE49-F238E27FC236}">
                <a16:creationId xmlns:a16="http://schemas.microsoft.com/office/drawing/2014/main" id="{3505D748-45CD-4A5F-B098-7B12C4E23EE7}"/>
              </a:ext>
            </a:extLst>
          </p:cNvPr>
          <p:cNvSpPr txBox="1"/>
          <p:nvPr/>
        </p:nvSpPr>
        <p:spPr>
          <a:xfrm rot="21348886">
            <a:off x="548984" y="3217205"/>
            <a:ext cx="11094026" cy="1200329"/>
          </a:xfrm>
          <a:prstGeom prst="rect">
            <a:avLst/>
          </a:prstGeom>
          <a:solidFill>
            <a:schemeClr val="accent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s-ES" sz="2400" b="1"/>
              <a:t>El PMP es, por tanto, un plan de producción a corto plazo, factible desde el punto de vista de la capacidad, que permite lograr el PAP de la forma más eficaz posible en relación con los objetivos operativos del área de operaciones.</a:t>
            </a:r>
          </a:p>
        </p:txBody>
      </p:sp>
      <p:sp>
        <p:nvSpPr>
          <p:cNvPr id="46" name="CuadroTexto 45">
            <a:extLst>
              <a:ext uri="{FF2B5EF4-FFF2-40B4-BE49-F238E27FC236}">
                <a16:creationId xmlns:a16="http://schemas.microsoft.com/office/drawing/2014/main" id="{245A8F73-15A2-47F6-B82A-661AFE0939DF}"/>
              </a:ext>
            </a:extLst>
          </p:cNvPr>
          <p:cNvSpPr txBox="1"/>
          <p:nvPr/>
        </p:nvSpPr>
        <p:spPr>
          <a:xfrm>
            <a:off x="3306453" y="4981141"/>
            <a:ext cx="5579091" cy="461665"/>
          </a:xfrm>
          <a:prstGeom prst="rect">
            <a:avLst/>
          </a:prstGeom>
          <a:noFill/>
        </p:spPr>
        <p:txBody>
          <a:bodyPr wrap="none" rtlCol="0">
            <a:spAutoFit/>
          </a:bodyPr>
          <a:lstStyle/>
          <a:p>
            <a:pPr algn="ctr"/>
            <a:r>
              <a:rPr lang="es-ES" sz="2400" b="1" i="1"/>
              <a:t>PMP expresado en necesidades semanales</a:t>
            </a:r>
          </a:p>
        </p:txBody>
      </p:sp>
    </p:spTree>
    <p:extLst>
      <p:ext uri="{BB962C8B-B14F-4D97-AF65-F5344CB8AC3E}">
        <p14:creationId xmlns:p14="http://schemas.microsoft.com/office/powerpoint/2010/main" val="2357909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2000" fill="hold"/>
                                        <p:tgtEl>
                                          <p:spTgt spid="45"/>
                                        </p:tgtEl>
                                        <p:attrNameLst>
                                          <p:attrName>ppt_w</p:attrName>
                                        </p:attrNameLst>
                                      </p:cBhvr>
                                      <p:tavLst>
                                        <p:tav tm="0">
                                          <p:val>
                                            <p:fltVal val="0"/>
                                          </p:val>
                                        </p:tav>
                                        <p:tav tm="100000">
                                          <p:val>
                                            <p:strVal val="#ppt_w"/>
                                          </p:val>
                                        </p:tav>
                                      </p:tavLst>
                                    </p:anim>
                                    <p:anim calcmode="lin" valueType="num">
                                      <p:cBhvr>
                                        <p:cTn id="8" dur="2000" fill="hold"/>
                                        <p:tgtEl>
                                          <p:spTgt spid="45"/>
                                        </p:tgtEl>
                                        <p:attrNameLst>
                                          <p:attrName>ppt_h</p:attrName>
                                        </p:attrNameLst>
                                      </p:cBhvr>
                                      <p:tavLst>
                                        <p:tav tm="0">
                                          <p:val>
                                            <p:fltVal val="0"/>
                                          </p:val>
                                        </p:tav>
                                        <p:tav tm="100000">
                                          <p:val>
                                            <p:strVal val="#ppt_h"/>
                                          </p:val>
                                        </p:tav>
                                      </p:tavLst>
                                    </p:anim>
                                    <p:anim calcmode="lin" valueType="num">
                                      <p:cBhvr>
                                        <p:cTn id="9" dur="2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18" name="Rectangle 6">
            <a:extLst>
              <a:ext uri="{FF2B5EF4-FFF2-40B4-BE49-F238E27FC236}">
                <a16:creationId xmlns:a16="http://schemas.microsoft.com/office/drawing/2014/main" id="{1A408F1D-4BD4-48BE-9411-8837A5C6BF14}"/>
              </a:ext>
            </a:extLst>
          </p:cNvPr>
          <p:cNvSpPr>
            <a:spLocks noChangeArrowheads="1"/>
          </p:cNvSpPr>
          <p:nvPr/>
        </p:nvSpPr>
        <p:spPr bwMode="auto">
          <a:xfrm>
            <a:off x="1760536" y="835746"/>
            <a:ext cx="867092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spcBef>
                <a:spcPts val="1200"/>
              </a:spcBef>
              <a:defRPr/>
            </a:pPr>
            <a:r>
              <a:rPr lang="es-ES_tradnl" altLang="es-ES" sz="2400" b="0">
                <a:latin typeface="+mn-lt"/>
                <a:ea typeface="+mn-ea"/>
                <a:cs typeface="Arial" pitchFamily="34" charset="0"/>
              </a:rPr>
              <a:t>El PMP determina cantidades y fechas de producción detalladas:</a:t>
            </a:r>
          </a:p>
        </p:txBody>
      </p:sp>
      <p:sp>
        <p:nvSpPr>
          <p:cNvPr id="19" name="Text Box 8">
            <a:extLst>
              <a:ext uri="{FF2B5EF4-FFF2-40B4-BE49-F238E27FC236}">
                <a16:creationId xmlns:a16="http://schemas.microsoft.com/office/drawing/2014/main" id="{AE0F0F4F-491F-4B62-ABE8-F92A1CBCE043}"/>
              </a:ext>
            </a:extLst>
          </p:cNvPr>
          <p:cNvSpPr txBox="1">
            <a:spLocks noChangeArrowheads="1"/>
          </p:cNvSpPr>
          <p:nvPr/>
        </p:nvSpPr>
        <p:spPr bwMode="auto">
          <a:xfrm>
            <a:off x="6753225" y="1991964"/>
            <a:ext cx="28448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s-ES_tradnl" altLang="es-ES" sz="2400">
                <a:solidFill>
                  <a:srgbClr val="0070C0"/>
                </a:solidFill>
                <a:latin typeface="+mn-lt"/>
                <a:ea typeface="ＭＳ Ｐゴシック" panose="020B0600070205080204" pitchFamily="34" charset="-128"/>
              </a:rPr>
              <a:t>Horizonte de planificación</a:t>
            </a:r>
            <a:r>
              <a:rPr lang="es-ES_tradnl" altLang="es-ES" sz="2400" b="0">
                <a:latin typeface="+mn-lt"/>
                <a:ea typeface="ＭＳ Ｐゴシック" panose="020B0600070205080204" pitchFamily="34" charset="-128"/>
              </a:rPr>
              <a:t>:</a:t>
            </a:r>
          </a:p>
          <a:p>
            <a:pPr algn="ctr" eaLnBrk="1" hangingPunct="1"/>
            <a:r>
              <a:rPr lang="es-ES_tradnl" altLang="es-ES" b="0">
                <a:latin typeface="+mn-lt"/>
                <a:ea typeface="ＭＳ Ｐゴシック" panose="020B0600070205080204" pitchFamily="34" charset="-128"/>
              </a:rPr>
              <a:t>En torno a un año, normalmente periodificado en semanas</a:t>
            </a:r>
          </a:p>
        </p:txBody>
      </p:sp>
      <p:sp>
        <p:nvSpPr>
          <p:cNvPr id="20" name="Text Box 9">
            <a:extLst>
              <a:ext uri="{FF2B5EF4-FFF2-40B4-BE49-F238E27FC236}">
                <a16:creationId xmlns:a16="http://schemas.microsoft.com/office/drawing/2014/main" id="{AFE3F5AE-2735-4835-954C-DA08CF538C97}"/>
              </a:ext>
            </a:extLst>
          </p:cNvPr>
          <p:cNvSpPr txBox="1">
            <a:spLocks noChangeArrowheads="1"/>
          </p:cNvSpPr>
          <p:nvPr/>
        </p:nvSpPr>
        <p:spPr bwMode="auto">
          <a:xfrm>
            <a:off x="2274888" y="2145952"/>
            <a:ext cx="2516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s-ES_tradnl" altLang="es-ES" sz="2400">
                <a:solidFill>
                  <a:srgbClr val="FF0000"/>
                </a:solidFill>
                <a:latin typeface="+mn-lt"/>
                <a:ea typeface="ＭＳ Ｐゴシック" panose="020B0600070205080204" pitchFamily="34" charset="-128"/>
              </a:rPr>
              <a:t>Unidades</a:t>
            </a:r>
            <a:r>
              <a:rPr lang="es-ES_tradnl" altLang="es-ES" sz="2400" b="0">
                <a:latin typeface="+mn-lt"/>
                <a:ea typeface="ＭＳ Ｐゴシック" panose="020B0600070205080204" pitchFamily="34" charset="-128"/>
              </a:rPr>
              <a:t>:</a:t>
            </a:r>
          </a:p>
          <a:p>
            <a:pPr algn="ctr" eaLnBrk="1" hangingPunct="1"/>
            <a:r>
              <a:rPr lang="es-ES_tradnl" altLang="es-ES" b="0">
                <a:latin typeface="+mn-lt"/>
                <a:ea typeface="ＭＳ Ｐゴシック" panose="020B0600070205080204" pitchFamily="34" charset="-128"/>
              </a:rPr>
              <a:t>Productos específicos, aunque no siempre</a:t>
            </a:r>
          </a:p>
          <a:p>
            <a:pPr algn="ctr" eaLnBrk="1" hangingPunct="1"/>
            <a:r>
              <a:rPr lang="es-ES_tradnl" altLang="es-ES" b="0">
                <a:latin typeface="+mn-lt"/>
                <a:ea typeface="ＭＳ Ｐゴシック" panose="020B0600070205080204" pitchFamily="34" charset="-128"/>
              </a:rPr>
              <a:t>(dependerá del tipo de producto/proceso)</a:t>
            </a:r>
          </a:p>
        </p:txBody>
      </p:sp>
      <p:grpSp>
        <p:nvGrpSpPr>
          <p:cNvPr id="21" name="Grupo 13">
            <a:extLst>
              <a:ext uri="{FF2B5EF4-FFF2-40B4-BE49-F238E27FC236}">
                <a16:creationId xmlns:a16="http://schemas.microsoft.com/office/drawing/2014/main" id="{9ED8DE95-DD88-4313-817C-BDDBAEC05ED6}"/>
              </a:ext>
            </a:extLst>
          </p:cNvPr>
          <p:cNvGrpSpPr>
            <a:grpSpLocks/>
          </p:cNvGrpSpPr>
          <p:nvPr/>
        </p:nvGrpSpPr>
        <p:grpSpPr bwMode="auto">
          <a:xfrm>
            <a:off x="4632325" y="1491902"/>
            <a:ext cx="1022887" cy="1920875"/>
            <a:chOff x="3025971" y="1547349"/>
            <a:chExt cx="1245706" cy="1920875"/>
          </a:xfrm>
          <a:effectLst>
            <a:outerShdw blurRad="50800" dist="38100" dir="2700000" algn="tl" rotWithShape="0">
              <a:prstClr val="black">
                <a:alpha val="40000"/>
              </a:prstClr>
            </a:outerShdw>
          </a:effectLst>
        </p:grpSpPr>
        <p:sp>
          <p:nvSpPr>
            <p:cNvPr id="22" name="Line 25">
              <a:extLst>
                <a:ext uri="{FF2B5EF4-FFF2-40B4-BE49-F238E27FC236}">
                  <a16:creationId xmlns:a16="http://schemas.microsoft.com/office/drawing/2014/main" id="{F2674982-BAF2-4763-8C9E-59D99912D081}"/>
                </a:ext>
              </a:extLst>
            </p:cNvPr>
            <p:cNvSpPr>
              <a:spLocks noChangeShapeType="1"/>
            </p:cNvSpPr>
            <p:nvPr/>
          </p:nvSpPr>
          <p:spPr bwMode="auto">
            <a:xfrm flipH="1">
              <a:off x="3025971" y="1547349"/>
              <a:ext cx="124570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s-ES"/>
            </a:p>
          </p:txBody>
        </p:sp>
        <p:cxnSp>
          <p:nvCxnSpPr>
            <p:cNvPr id="23" name="AutoShape 29">
              <a:extLst>
                <a:ext uri="{FF2B5EF4-FFF2-40B4-BE49-F238E27FC236}">
                  <a16:creationId xmlns:a16="http://schemas.microsoft.com/office/drawing/2014/main" id="{57170A40-D7A6-41CC-BC5E-18FB4DC9D8CD}"/>
                </a:ext>
              </a:extLst>
            </p:cNvPr>
            <p:cNvCxnSpPr>
              <a:cxnSpLocks noChangeShapeType="1"/>
            </p:cNvCxnSpPr>
            <p:nvPr/>
          </p:nvCxnSpPr>
          <p:spPr bwMode="auto">
            <a:xfrm rot="5400000" flipV="1">
              <a:off x="2212706" y="2360615"/>
              <a:ext cx="1920875" cy="294344"/>
            </a:xfrm>
            <a:prstGeom prst="curvedConnector4">
              <a:avLst>
                <a:gd name="adj1" fmla="val 65454"/>
                <a:gd name="adj2" fmla="val 132144"/>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grpSp>
      <p:grpSp>
        <p:nvGrpSpPr>
          <p:cNvPr id="24" name="Grupo 18">
            <a:extLst>
              <a:ext uri="{FF2B5EF4-FFF2-40B4-BE49-F238E27FC236}">
                <a16:creationId xmlns:a16="http://schemas.microsoft.com/office/drawing/2014/main" id="{652EABAF-2AE8-4DCF-AA44-64425BC6FB3F}"/>
              </a:ext>
            </a:extLst>
          </p:cNvPr>
          <p:cNvGrpSpPr>
            <a:grpSpLocks/>
          </p:cNvGrpSpPr>
          <p:nvPr/>
        </p:nvGrpSpPr>
        <p:grpSpPr bwMode="auto">
          <a:xfrm flipH="1">
            <a:off x="6006905" y="1491902"/>
            <a:ext cx="949520" cy="1920875"/>
            <a:chOff x="3025971" y="1547349"/>
            <a:chExt cx="1245706" cy="1920875"/>
          </a:xfrm>
          <a:effectLst>
            <a:outerShdw blurRad="50800" dist="38100" dir="2700000" algn="tl" rotWithShape="0">
              <a:prstClr val="black">
                <a:alpha val="40000"/>
              </a:prstClr>
            </a:outerShdw>
          </a:effectLst>
        </p:grpSpPr>
        <p:sp>
          <p:nvSpPr>
            <p:cNvPr id="25" name="Line 25">
              <a:extLst>
                <a:ext uri="{FF2B5EF4-FFF2-40B4-BE49-F238E27FC236}">
                  <a16:creationId xmlns:a16="http://schemas.microsoft.com/office/drawing/2014/main" id="{069D405E-342D-427F-99D8-685D67FD5CF7}"/>
                </a:ext>
              </a:extLst>
            </p:cNvPr>
            <p:cNvSpPr>
              <a:spLocks noChangeShapeType="1"/>
            </p:cNvSpPr>
            <p:nvPr/>
          </p:nvSpPr>
          <p:spPr bwMode="auto">
            <a:xfrm flipH="1">
              <a:off x="3025971" y="1547349"/>
              <a:ext cx="1245706" cy="0"/>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es-ES"/>
            </a:p>
          </p:txBody>
        </p:sp>
        <p:cxnSp>
          <p:nvCxnSpPr>
            <p:cNvPr id="26" name="AutoShape 29">
              <a:extLst>
                <a:ext uri="{FF2B5EF4-FFF2-40B4-BE49-F238E27FC236}">
                  <a16:creationId xmlns:a16="http://schemas.microsoft.com/office/drawing/2014/main" id="{815A9773-7D6A-40A5-BDF1-EF3927C2D732}"/>
                </a:ext>
              </a:extLst>
            </p:cNvPr>
            <p:cNvCxnSpPr>
              <a:cxnSpLocks noChangeShapeType="1"/>
            </p:cNvCxnSpPr>
            <p:nvPr/>
          </p:nvCxnSpPr>
          <p:spPr bwMode="auto">
            <a:xfrm rot="5400000" flipV="1">
              <a:off x="2212706" y="2360615"/>
              <a:ext cx="1920875" cy="294344"/>
            </a:xfrm>
            <a:prstGeom prst="curvedConnector4">
              <a:avLst>
                <a:gd name="adj1" fmla="val 65454"/>
                <a:gd name="adj2" fmla="val 132144"/>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cxnSp>
      </p:grpSp>
      <p:sp>
        <p:nvSpPr>
          <p:cNvPr id="27" name="Rectangle 11">
            <a:extLst>
              <a:ext uri="{FF2B5EF4-FFF2-40B4-BE49-F238E27FC236}">
                <a16:creationId xmlns:a16="http://schemas.microsoft.com/office/drawing/2014/main" id="{828CCA75-692A-4A16-AD9C-A48CF69203B4}"/>
              </a:ext>
            </a:extLst>
          </p:cNvPr>
          <p:cNvSpPr>
            <a:spLocks noChangeArrowheads="1"/>
          </p:cNvSpPr>
          <p:nvPr/>
        </p:nvSpPr>
        <p:spPr bwMode="auto">
          <a:xfrm>
            <a:off x="-1" y="4345866"/>
            <a:ext cx="12192001"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82600" indent="-4826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lnSpc>
                <a:spcPct val="90000"/>
              </a:lnSpc>
              <a:spcBef>
                <a:spcPct val="30000"/>
              </a:spcBef>
              <a:buFont typeface="Wingdings" panose="05000000000000000000" pitchFamily="2" charset="2"/>
              <a:buChar char="ü"/>
            </a:pPr>
            <a:r>
              <a:rPr lang="es-ES_tradnl" altLang="es-ES" sz="2400" b="0">
                <a:latin typeface="+mn-lt"/>
                <a:ea typeface="ＭＳ Ｐゴシック" panose="020B0600070205080204" pitchFamily="34" charset="-128"/>
              </a:rPr>
              <a:t>Especifica qué debe hacerse y cuándo, de acuerdo con el plan agregado de producción.</a:t>
            </a:r>
          </a:p>
          <a:p>
            <a:pPr algn="just" eaLnBrk="1" hangingPunct="1">
              <a:lnSpc>
                <a:spcPct val="90000"/>
              </a:lnSpc>
              <a:spcBef>
                <a:spcPct val="30000"/>
              </a:spcBef>
              <a:buFont typeface="Wingdings" panose="05000000000000000000" pitchFamily="2" charset="2"/>
              <a:buChar char="ü"/>
            </a:pPr>
            <a:r>
              <a:rPr lang="es-ES_tradnl" altLang="es-ES" sz="2400" b="0">
                <a:latin typeface="+mn-lt"/>
                <a:ea typeface="ＭＳ Ｐゴシック" panose="020B0600070205080204" pitchFamily="34" charset="-128"/>
              </a:rPr>
              <a:t>Ha de ser verificado en términos de viabilidad mediante la planificación aproximada de capacidad.</a:t>
            </a:r>
          </a:p>
          <a:p>
            <a:pPr algn="just" eaLnBrk="1" hangingPunct="1">
              <a:lnSpc>
                <a:spcPct val="90000"/>
              </a:lnSpc>
              <a:spcBef>
                <a:spcPct val="30000"/>
              </a:spcBef>
              <a:buFont typeface="Wingdings" panose="05000000000000000000" pitchFamily="2" charset="2"/>
              <a:buChar char="ü"/>
            </a:pPr>
            <a:r>
              <a:rPr lang="es-ES" altLang="es-ES" sz="2400" b="0">
                <a:latin typeface="+mn-lt"/>
                <a:ea typeface="ＭＳ Ｐゴシック" panose="020B0600070205080204" pitchFamily="34" charset="-128"/>
              </a:rPr>
              <a:t>Refleja las necesidades del mercado y la capacidad de fabricación, por lo que la coordinación entre las funciones de producción y comercial es esencial en su desarrollo.</a:t>
            </a:r>
            <a:endParaRPr lang="es-ES_tradnl" altLang="es-ES" sz="2400" b="0">
              <a:latin typeface="+mn-lt"/>
              <a:ea typeface="ＭＳ Ｐゴシック" panose="020B0600070205080204" pitchFamily="34" charset="-128"/>
            </a:endParaRPr>
          </a:p>
        </p:txBody>
      </p:sp>
    </p:spTree>
    <p:extLst>
      <p:ext uri="{BB962C8B-B14F-4D97-AF65-F5344CB8AC3E}">
        <p14:creationId xmlns:p14="http://schemas.microsoft.com/office/powerpoint/2010/main" val="22236240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89" name="Rectángulo 88">
            <a:extLst>
              <a:ext uri="{FF2B5EF4-FFF2-40B4-BE49-F238E27FC236}">
                <a16:creationId xmlns:a16="http://schemas.microsoft.com/office/drawing/2014/main" id="{2A765294-7A30-4763-9434-999284D44E42}"/>
              </a:ext>
            </a:extLst>
          </p:cNvPr>
          <p:cNvSpPr/>
          <p:nvPr/>
        </p:nvSpPr>
        <p:spPr>
          <a:xfrm>
            <a:off x="1" y="541142"/>
            <a:ext cx="12191998" cy="2031325"/>
          </a:xfrm>
          <a:prstGeom prst="rect">
            <a:avLst/>
          </a:prstGeom>
        </p:spPr>
        <p:txBody>
          <a:bodyPr wrap="square">
            <a:spAutoFit/>
          </a:bodyPr>
          <a:lstStyle/>
          <a:p>
            <a:pPr marL="285750" indent="-285750" algn="just">
              <a:buFont typeface="Arial" panose="020B0604020202020204" pitchFamily="34" charset="0"/>
              <a:buChar char="•"/>
            </a:pPr>
            <a:r>
              <a:rPr lang="es-ES">
                <a:ea typeface="Calibri" panose="020F0502020204030204" pitchFamily="34" charset="0"/>
                <a:cs typeface="Times New Roman" panose="02020603050405020304" pitchFamily="18" charset="0"/>
              </a:rPr>
              <a:t>Cuando se </a:t>
            </a:r>
            <a:r>
              <a:rPr lang="es-ES" b="1">
                <a:ea typeface="Calibri" panose="020F0502020204030204" pitchFamily="34" charset="0"/>
                <a:cs typeface="Times New Roman" panose="02020603050405020304" pitchFamily="18" charset="0"/>
              </a:rPr>
              <a:t>fabrica para inventario </a:t>
            </a:r>
            <a:r>
              <a:rPr lang="es-ES">
                <a:ea typeface="Calibri" panose="020F0502020204030204" pitchFamily="34" charset="0"/>
                <a:cs typeface="Times New Roman" panose="02020603050405020304" pitchFamily="18" charset="0"/>
              </a:rPr>
              <a:t>los productos suelen ser estandarizados y los pedidos son atendidos directamente haciendo uso de dicho inventario, soliendo ser corto el tiempo de suministro.</a:t>
            </a:r>
          </a:p>
          <a:p>
            <a:pPr marL="285750" indent="-285750" algn="just">
              <a:buFont typeface="Arial" panose="020B0604020202020204" pitchFamily="34" charset="0"/>
              <a:buChar char="•"/>
            </a:pPr>
            <a:r>
              <a:rPr lang="es-ES">
                <a:ea typeface="Calibri" panose="020F0502020204030204" pitchFamily="34" charset="0"/>
                <a:cs typeface="Times New Roman" panose="02020603050405020304" pitchFamily="18" charset="0"/>
              </a:rPr>
              <a:t>Cuando la ingeniería de diseño crea módulos y opciones que se pueden combinar, dando lugar a una amplia variedad de productos terminados, el esfuerzo de planificar cada uno de ellos puede ser demasiado elevado. Es por ello que cuando se produce un </a:t>
            </a:r>
            <a:r>
              <a:rPr lang="es-ES" b="1">
                <a:ea typeface="Calibri" panose="020F0502020204030204" pitchFamily="34" charset="0"/>
                <a:cs typeface="Times New Roman" panose="02020603050405020304" pitchFamily="18" charset="0"/>
              </a:rPr>
              <a:t>montaje bajo pedido</a:t>
            </a:r>
            <a:r>
              <a:rPr lang="es-ES">
                <a:ea typeface="Calibri" panose="020F0502020204030204" pitchFamily="34" charset="0"/>
                <a:cs typeface="Times New Roman" panose="02020603050405020304" pitchFamily="18" charset="0"/>
              </a:rPr>
              <a:t> se opta por la planificación de módulos.</a:t>
            </a:r>
          </a:p>
          <a:p>
            <a:pPr marL="285750" indent="-285750" algn="just">
              <a:buFont typeface="Arial" panose="020B0604020202020204" pitchFamily="34" charset="0"/>
              <a:buChar char="•"/>
            </a:pPr>
            <a:r>
              <a:rPr lang="es-ES">
                <a:ea typeface="Calibri" panose="020F0502020204030204" pitchFamily="34" charset="0"/>
                <a:cs typeface="Times New Roman" panose="02020603050405020304" pitchFamily="18" charset="0"/>
              </a:rPr>
              <a:t>Cuando la </a:t>
            </a:r>
            <a:r>
              <a:rPr lang="es-ES" b="1">
                <a:ea typeface="Calibri" panose="020F0502020204030204" pitchFamily="34" charset="0"/>
                <a:cs typeface="Times New Roman" panose="02020603050405020304" pitchFamily="18" charset="0"/>
              </a:rPr>
              <a:t>fabricación se hace bajo pedido</a:t>
            </a:r>
            <a:r>
              <a:rPr lang="es-ES">
                <a:ea typeface="Calibri" panose="020F0502020204030204" pitchFamily="34" charset="0"/>
                <a:cs typeface="Times New Roman" panose="02020603050405020304" pitchFamily="18" charset="0"/>
              </a:rPr>
              <a:t>, el producto se fabrica en función de la solicitud del cliente. Debido a ello, el PMP se expresa en cantidades de los componentes que dichos productos necesitan.</a:t>
            </a:r>
          </a:p>
        </p:txBody>
      </p:sp>
      <p:sp>
        <p:nvSpPr>
          <p:cNvPr id="8" name="Rectángulo 7">
            <a:extLst>
              <a:ext uri="{FF2B5EF4-FFF2-40B4-BE49-F238E27FC236}">
                <a16:creationId xmlns:a16="http://schemas.microsoft.com/office/drawing/2014/main" id="{EEF2FD5C-CCF4-4A11-B7FF-F0802C9C153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4.1.1. UNIDADES PROGRAMADAS </a:t>
            </a:r>
          </a:p>
        </p:txBody>
      </p:sp>
      <p:sp>
        <p:nvSpPr>
          <p:cNvPr id="61" name="AutoShape 43">
            <a:extLst>
              <a:ext uri="{FF2B5EF4-FFF2-40B4-BE49-F238E27FC236}">
                <a16:creationId xmlns:a16="http://schemas.microsoft.com/office/drawing/2014/main" id="{933D9BAD-88A9-4438-936D-34398E93B225}"/>
              </a:ext>
            </a:extLst>
          </p:cNvPr>
          <p:cNvSpPr>
            <a:spLocks noChangeArrowheads="1"/>
          </p:cNvSpPr>
          <p:nvPr/>
        </p:nvSpPr>
        <p:spPr bwMode="auto">
          <a:xfrm>
            <a:off x="3606532" y="3672218"/>
            <a:ext cx="1447800" cy="182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rgbClr val="006600"/>
              </a:gs>
              <a:gs pos="100000">
                <a:srgbClr val="009900"/>
              </a:gs>
            </a:gsLst>
            <a:lin ang="5400000" scaled="1"/>
          </a:gradFill>
          <a:ln w="9525">
            <a:solidFill>
              <a:schemeClr val="folHlink"/>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a:latin typeface="+mn-lt"/>
            </a:endParaRPr>
          </a:p>
        </p:txBody>
      </p:sp>
      <p:sp>
        <p:nvSpPr>
          <p:cNvPr id="62" name="AutoShape 44">
            <a:extLst>
              <a:ext uri="{FF2B5EF4-FFF2-40B4-BE49-F238E27FC236}">
                <a16:creationId xmlns:a16="http://schemas.microsoft.com/office/drawing/2014/main" id="{AF7BECAE-4796-4143-9622-0E34C6ED96F2}"/>
              </a:ext>
            </a:extLst>
          </p:cNvPr>
          <p:cNvSpPr>
            <a:spLocks noChangeArrowheads="1"/>
          </p:cNvSpPr>
          <p:nvPr/>
        </p:nvSpPr>
        <p:spPr bwMode="auto">
          <a:xfrm flipV="1">
            <a:off x="7306994" y="3719843"/>
            <a:ext cx="1447800" cy="182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rgbClr val="8383B5"/>
              </a:gs>
              <a:gs pos="100000">
                <a:srgbClr val="000066"/>
              </a:gs>
            </a:gsLst>
            <a:lin ang="5400000" scaled="1"/>
          </a:gra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a:defRPr/>
            </a:pPr>
            <a:endParaRPr lang="es-ES">
              <a:latin typeface="+mn-lt"/>
            </a:endParaRPr>
          </a:p>
        </p:txBody>
      </p:sp>
      <p:grpSp>
        <p:nvGrpSpPr>
          <p:cNvPr id="63" name="Group 45">
            <a:extLst>
              <a:ext uri="{FF2B5EF4-FFF2-40B4-BE49-F238E27FC236}">
                <a16:creationId xmlns:a16="http://schemas.microsoft.com/office/drawing/2014/main" id="{5ED70B42-021B-4973-996A-E9BC0B6C36FC}"/>
              </a:ext>
            </a:extLst>
          </p:cNvPr>
          <p:cNvGrpSpPr>
            <a:grpSpLocks/>
          </p:cNvGrpSpPr>
          <p:nvPr/>
        </p:nvGrpSpPr>
        <p:grpSpPr bwMode="auto">
          <a:xfrm>
            <a:off x="5486132" y="3719843"/>
            <a:ext cx="1447800" cy="1828800"/>
            <a:chOff x="2544" y="1920"/>
            <a:chExt cx="912" cy="1152"/>
          </a:xfrm>
          <a:effectLst>
            <a:outerShdw blurRad="50800" dist="38100" dir="2700000" algn="tl" rotWithShape="0">
              <a:prstClr val="black">
                <a:alpha val="40000"/>
              </a:prstClr>
            </a:outerShdw>
          </a:effectLst>
        </p:grpSpPr>
        <p:sp>
          <p:nvSpPr>
            <p:cNvPr id="64" name="AutoShape 46">
              <a:extLst>
                <a:ext uri="{FF2B5EF4-FFF2-40B4-BE49-F238E27FC236}">
                  <a16:creationId xmlns:a16="http://schemas.microsoft.com/office/drawing/2014/main" id="{7B7FB369-995F-426A-BD4C-724D33C2A2B1}"/>
                </a:ext>
              </a:extLst>
            </p:cNvPr>
            <p:cNvSpPr>
              <a:spLocks noChangeArrowheads="1"/>
            </p:cNvSpPr>
            <p:nvPr/>
          </p:nvSpPr>
          <p:spPr bwMode="auto">
            <a:xfrm flipV="1">
              <a:off x="2544" y="2496"/>
              <a:ext cx="91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rgbClr val="FFB443"/>
                </a:gs>
                <a:gs pos="100000">
                  <a:srgbClr val="FF9900"/>
                </a:gs>
              </a:gsLst>
              <a:lin ang="5400000" scaled="1"/>
            </a:gradFill>
            <a:ln>
              <a:noFill/>
            </a:ln>
            <a:effectLst>
              <a:prstShdw prst="shdw17" dist="17961" dir="2700000">
                <a:srgbClr val="995C00"/>
              </a:prstShdw>
            </a:effectLst>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a:defRPr/>
              </a:pPr>
              <a:endParaRPr lang="es-ES">
                <a:latin typeface="+mn-lt"/>
              </a:endParaRPr>
            </a:p>
          </p:txBody>
        </p:sp>
        <p:sp>
          <p:nvSpPr>
            <p:cNvPr id="65" name="AutoShape 47">
              <a:extLst>
                <a:ext uri="{FF2B5EF4-FFF2-40B4-BE49-F238E27FC236}">
                  <a16:creationId xmlns:a16="http://schemas.microsoft.com/office/drawing/2014/main" id="{40C8152B-894A-4585-872D-CC420E61FD6C}"/>
                </a:ext>
              </a:extLst>
            </p:cNvPr>
            <p:cNvSpPr>
              <a:spLocks noChangeArrowheads="1"/>
            </p:cNvSpPr>
            <p:nvPr/>
          </p:nvSpPr>
          <p:spPr bwMode="auto">
            <a:xfrm flipH="1">
              <a:off x="2544" y="1920"/>
              <a:ext cx="91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1">
              <a:gsLst>
                <a:gs pos="0">
                  <a:srgbClr val="FFB443"/>
                </a:gs>
                <a:gs pos="100000">
                  <a:srgbClr val="FF9900"/>
                </a:gs>
              </a:gsLst>
              <a:lin ang="5400000" scaled="1"/>
            </a:gradFill>
            <a:ln>
              <a:noFill/>
            </a:ln>
            <a:effectLst>
              <a:prstShdw prst="shdw17" dist="17961" dir="2700000">
                <a:srgbClr val="995C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a:defRPr/>
              </a:pPr>
              <a:endParaRPr lang="es-ES">
                <a:latin typeface="+mn-lt"/>
              </a:endParaRPr>
            </a:p>
          </p:txBody>
        </p:sp>
      </p:grpSp>
      <p:sp>
        <p:nvSpPr>
          <p:cNvPr id="66" name="Text Box 49">
            <a:extLst>
              <a:ext uri="{FF2B5EF4-FFF2-40B4-BE49-F238E27FC236}">
                <a16:creationId xmlns:a16="http://schemas.microsoft.com/office/drawing/2014/main" id="{31AF877A-2217-48D6-AA68-2545134A9B1B}"/>
              </a:ext>
            </a:extLst>
          </p:cNvPr>
          <p:cNvSpPr txBox="1">
            <a:spLocks noChangeArrowheads="1"/>
          </p:cNvSpPr>
          <p:nvPr/>
        </p:nvSpPr>
        <p:spPr bwMode="auto">
          <a:xfrm>
            <a:off x="3718275" y="3097645"/>
            <a:ext cx="11977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600" b="1">
                <a:solidFill>
                  <a:srgbClr val="006600"/>
                </a:solidFill>
                <a:latin typeface="+mn-lt"/>
                <a:ea typeface="ＭＳ Ｐゴシック" panose="020B0600070205080204" pitchFamily="34" charset="-128"/>
              </a:rPr>
              <a:t>Fabricación</a:t>
            </a:r>
          </a:p>
          <a:p>
            <a:pPr algn="ctr">
              <a:defRPr/>
            </a:pPr>
            <a:r>
              <a:rPr lang="es-ES_tradnl" altLang="es-ES" sz="1600" b="1">
                <a:solidFill>
                  <a:srgbClr val="006600"/>
                </a:solidFill>
                <a:latin typeface="+mn-lt"/>
                <a:ea typeface="ＭＳ Ｐゴシック" panose="020B0600070205080204" pitchFamily="34" charset="-128"/>
              </a:rPr>
              <a:t>bajo pedido</a:t>
            </a:r>
          </a:p>
        </p:txBody>
      </p:sp>
      <p:sp>
        <p:nvSpPr>
          <p:cNvPr id="67" name="Text Box 50">
            <a:extLst>
              <a:ext uri="{FF2B5EF4-FFF2-40B4-BE49-F238E27FC236}">
                <a16:creationId xmlns:a16="http://schemas.microsoft.com/office/drawing/2014/main" id="{9A293BB4-09D4-4ACD-8536-9E6D841CD4F0}"/>
              </a:ext>
            </a:extLst>
          </p:cNvPr>
          <p:cNvSpPr txBox="1">
            <a:spLocks noChangeArrowheads="1"/>
          </p:cNvSpPr>
          <p:nvPr/>
        </p:nvSpPr>
        <p:spPr bwMode="auto">
          <a:xfrm>
            <a:off x="7311180" y="3107170"/>
            <a:ext cx="14981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600" b="1">
                <a:solidFill>
                  <a:srgbClr val="000066"/>
                </a:solidFill>
                <a:latin typeface="+mn-lt"/>
                <a:ea typeface="ＭＳ Ｐゴシック" panose="020B0600070205080204" pitchFamily="34" charset="-128"/>
              </a:rPr>
              <a:t>Fabricación</a:t>
            </a:r>
          </a:p>
          <a:p>
            <a:pPr algn="ctr">
              <a:defRPr/>
            </a:pPr>
            <a:r>
              <a:rPr lang="es-ES_tradnl" altLang="es-ES" sz="1600" b="1">
                <a:solidFill>
                  <a:srgbClr val="000066"/>
                </a:solidFill>
                <a:latin typeface="+mn-lt"/>
                <a:ea typeface="ＭＳ Ｐゴシック" panose="020B0600070205080204" pitchFamily="34" charset="-128"/>
              </a:rPr>
              <a:t>para inventario</a:t>
            </a:r>
          </a:p>
        </p:txBody>
      </p:sp>
      <p:sp>
        <p:nvSpPr>
          <p:cNvPr id="68" name="Text Box 51">
            <a:extLst>
              <a:ext uri="{FF2B5EF4-FFF2-40B4-BE49-F238E27FC236}">
                <a16:creationId xmlns:a16="http://schemas.microsoft.com/office/drawing/2014/main" id="{DB9B0E76-FE66-47DB-AFC9-2CDCBF900976}"/>
              </a:ext>
            </a:extLst>
          </p:cNvPr>
          <p:cNvSpPr txBox="1">
            <a:spLocks noChangeArrowheads="1"/>
          </p:cNvSpPr>
          <p:nvPr/>
        </p:nvSpPr>
        <p:spPr bwMode="auto">
          <a:xfrm>
            <a:off x="5603786" y="3116695"/>
            <a:ext cx="11977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600" b="1">
                <a:solidFill>
                  <a:srgbClr val="FF9900"/>
                </a:solidFill>
                <a:latin typeface="+mn-lt"/>
                <a:ea typeface="ＭＳ Ｐゴシック" panose="020B0600070205080204" pitchFamily="34" charset="-128"/>
              </a:rPr>
              <a:t>Montaje</a:t>
            </a:r>
          </a:p>
          <a:p>
            <a:pPr algn="ctr">
              <a:defRPr/>
            </a:pPr>
            <a:r>
              <a:rPr lang="es-ES_tradnl" altLang="es-ES" sz="1600" b="1">
                <a:solidFill>
                  <a:srgbClr val="FF9900"/>
                </a:solidFill>
                <a:latin typeface="+mn-lt"/>
                <a:ea typeface="ＭＳ Ｐゴシック" panose="020B0600070205080204" pitchFamily="34" charset="-128"/>
              </a:rPr>
              <a:t>bajo pedido</a:t>
            </a:r>
          </a:p>
        </p:txBody>
      </p:sp>
      <p:sp>
        <p:nvSpPr>
          <p:cNvPr id="69" name="Freeform 56">
            <a:extLst>
              <a:ext uri="{FF2B5EF4-FFF2-40B4-BE49-F238E27FC236}">
                <a16:creationId xmlns:a16="http://schemas.microsoft.com/office/drawing/2014/main" id="{D726A137-5CCB-4534-9801-A8575A55DF62}"/>
              </a:ext>
            </a:extLst>
          </p:cNvPr>
          <p:cNvSpPr>
            <a:spLocks/>
          </p:cNvSpPr>
          <p:nvPr/>
        </p:nvSpPr>
        <p:spPr bwMode="auto">
          <a:xfrm flipV="1">
            <a:off x="3541444" y="3729368"/>
            <a:ext cx="5583238" cy="1782762"/>
          </a:xfrm>
          <a:custGeom>
            <a:avLst/>
            <a:gdLst>
              <a:gd name="T0" fmla="*/ 0 w 3840"/>
              <a:gd name="T1" fmla="*/ 0 h 1152"/>
              <a:gd name="T2" fmla="*/ 2147483646 w 3840"/>
              <a:gd name="T3" fmla="*/ 0 h 1152"/>
              <a:gd name="T4" fmla="*/ 2147483646 w 3840"/>
              <a:gd name="T5" fmla="*/ 2147483646 h 1152"/>
              <a:gd name="T6" fmla="*/ 2147483646 w 3840"/>
              <a:gd name="T7" fmla="*/ 2147483646 h 1152"/>
              <a:gd name="T8" fmla="*/ 2147483646 w 3840"/>
              <a:gd name="T9" fmla="*/ 2147483646 h 1152"/>
              <a:gd name="T10" fmla="*/ 2147483646 w 3840"/>
              <a:gd name="T11" fmla="*/ 2147483646 h 1152"/>
              <a:gd name="T12" fmla="*/ 0 60000 65536"/>
              <a:gd name="T13" fmla="*/ 0 60000 65536"/>
              <a:gd name="T14" fmla="*/ 0 60000 65536"/>
              <a:gd name="T15" fmla="*/ 0 60000 65536"/>
              <a:gd name="T16" fmla="*/ 0 60000 65536"/>
              <a:gd name="T17" fmla="*/ 0 60000 65536"/>
              <a:gd name="T18" fmla="*/ 0 w 3840"/>
              <a:gd name="T19" fmla="*/ 0 h 1152"/>
              <a:gd name="T20" fmla="*/ 3840 w 384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3840" h="1152">
                <a:moveTo>
                  <a:pt x="0" y="0"/>
                </a:moveTo>
                <a:lnTo>
                  <a:pt x="1104" y="0"/>
                </a:lnTo>
                <a:lnTo>
                  <a:pt x="1104" y="576"/>
                </a:lnTo>
                <a:lnTo>
                  <a:pt x="2544" y="576"/>
                </a:lnTo>
                <a:lnTo>
                  <a:pt x="2544" y="1152"/>
                </a:lnTo>
                <a:lnTo>
                  <a:pt x="3840" y="1152"/>
                </a:lnTo>
              </a:path>
            </a:pathLst>
          </a:custGeom>
          <a:noFill/>
          <a:ln w="38100">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s-ES">
              <a:latin typeface="+mn-lt"/>
            </a:endParaRPr>
          </a:p>
        </p:txBody>
      </p:sp>
      <p:sp>
        <p:nvSpPr>
          <p:cNvPr id="70" name="AutoShape 58">
            <a:extLst>
              <a:ext uri="{FF2B5EF4-FFF2-40B4-BE49-F238E27FC236}">
                <a16:creationId xmlns:a16="http://schemas.microsoft.com/office/drawing/2014/main" id="{2706C572-3243-4F95-B267-E67DF607B82D}"/>
              </a:ext>
            </a:extLst>
          </p:cNvPr>
          <p:cNvSpPr>
            <a:spLocks noChangeArrowheads="1"/>
          </p:cNvSpPr>
          <p:nvPr/>
        </p:nvSpPr>
        <p:spPr bwMode="auto">
          <a:xfrm>
            <a:off x="8542069" y="3649993"/>
            <a:ext cx="833438" cy="152400"/>
          </a:xfrm>
          <a:custGeom>
            <a:avLst/>
            <a:gdLst>
              <a:gd name="T0" fmla="*/ 2147483646 w 21600"/>
              <a:gd name="T1" fmla="*/ 0 h 21600"/>
              <a:gd name="T2" fmla="*/ 0 w 21600"/>
              <a:gd name="T3" fmla="*/ 0 h 21600"/>
              <a:gd name="T4" fmla="*/ 2147483646 w 21600"/>
              <a:gd name="T5" fmla="*/ 0 h 21600"/>
              <a:gd name="T6" fmla="*/ 2147483646 w 21600"/>
              <a:gd name="T7" fmla="*/ 0 h 21600"/>
              <a:gd name="T8" fmla="*/ 17694720 60000 65536"/>
              <a:gd name="T9" fmla="*/ 11796480 60000 65536"/>
              <a:gd name="T10" fmla="*/ 5898240 60000 65536"/>
              <a:gd name="T11" fmla="*/ 0 60000 65536"/>
              <a:gd name="T12" fmla="*/ 3363 w 21600"/>
              <a:gd name="T13" fmla="*/ 5400 h 21600"/>
              <a:gd name="T14" fmla="*/ 20416 w 21600"/>
              <a:gd name="T15" fmla="*/ 16200 h 21600"/>
            </a:gdLst>
            <a:ahLst/>
            <a:cxnLst>
              <a:cxn ang="T8">
                <a:pos x="T0" y="T1"/>
              </a:cxn>
              <a:cxn ang="T9">
                <a:pos x="T2" y="T3"/>
              </a:cxn>
              <a:cxn ang="T10">
                <a:pos x="T4" y="T5"/>
              </a:cxn>
              <a:cxn ang="T11">
                <a:pos x="T6" y="T7"/>
              </a:cxn>
            </a:cxnLst>
            <a:rect l="T12" t="T13" r="T14" b="T15"/>
            <a:pathLst>
              <a:path w="21600" h="21600">
                <a:moveTo>
                  <a:pt x="19238" y="0"/>
                </a:moveTo>
                <a:lnTo>
                  <a:pt x="19238" y="5367"/>
                </a:lnTo>
                <a:lnTo>
                  <a:pt x="3375" y="5367"/>
                </a:lnTo>
                <a:lnTo>
                  <a:pt x="3375" y="16233"/>
                </a:lnTo>
                <a:lnTo>
                  <a:pt x="19238" y="16233"/>
                </a:lnTo>
                <a:lnTo>
                  <a:pt x="19238" y="21600"/>
                </a:lnTo>
                <a:lnTo>
                  <a:pt x="21600" y="10800"/>
                </a:lnTo>
                <a:lnTo>
                  <a:pt x="19238" y="0"/>
                </a:lnTo>
                <a:close/>
              </a:path>
              <a:path w="21600" h="21600">
                <a:moveTo>
                  <a:pt x="1350" y="5367"/>
                </a:moveTo>
                <a:lnTo>
                  <a:pt x="1350" y="16233"/>
                </a:lnTo>
                <a:lnTo>
                  <a:pt x="2700" y="16233"/>
                </a:lnTo>
                <a:lnTo>
                  <a:pt x="2700" y="5367"/>
                </a:lnTo>
                <a:lnTo>
                  <a:pt x="1350" y="5367"/>
                </a:lnTo>
                <a:close/>
              </a:path>
              <a:path w="21600" h="21600">
                <a:moveTo>
                  <a:pt x="0" y="5367"/>
                </a:moveTo>
                <a:lnTo>
                  <a:pt x="0" y="16233"/>
                </a:lnTo>
                <a:lnTo>
                  <a:pt x="675" y="16233"/>
                </a:lnTo>
                <a:lnTo>
                  <a:pt x="675" y="5367"/>
                </a:lnTo>
                <a:lnTo>
                  <a:pt x="0" y="5367"/>
                </a:lnTo>
                <a:close/>
              </a:path>
            </a:pathLst>
          </a:custGeom>
          <a:gradFill rotWithShape="0">
            <a:gsLst>
              <a:gs pos="0">
                <a:schemeClr val="bg1"/>
              </a:gs>
              <a:gs pos="100000">
                <a:srgbClr val="990000"/>
              </a:gs>
            </a:gsLst>
            <a:lin ang="5400000" scaled="1"/>
          </a:gra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s-ES">
              <a:latin typeface="+mn-lt"/>
            </a:endParaRPr>
          </a:p>
        </p:txBody>
      </p:sp>
      <p:grpSp>
        <p:nvGrpSpPr>
          <p:cNvPr id="71" name="Group 24">
            <a:extLst>
              <a:ext uri="{FF2B5EF4-FFF2-40B4-BE49-F238E27FC236}">
                <a16:creationId xmlns:a16="http://schemas.microsoft.com/office/drawing/2014/main" id="{7E9D5865-2510-4D7F-98D8-FAC8821B9898}"/>
              </a:ext>
            </a:extLst>
          </p:cNvPr>
          <p:cNvGrpSpPr>
            <a:grpSpLocks/>
          </p:cNvGrpSpPr>
          <p:nvPr/>
        </p:nvGrpSpPr>
        <p:grpSpPr bwMode="auto">
          <a:xfrm>
            <a:off x="2500044" y="3508705"/>
            <a:ext cx="738188" cy="2100263"/>
            <a:chOff x="427" y="2399"/>
            <a:chExt cx="465" cy="1323"/>
          </a:xfrm>
        </p:grpSpPr>
        <p:sp>
          <p:nvSpPr>
            <p:cNvPr id="72" name="Line 53">
              <a:extLst>
                <a:ext uri="{FF2B5EF4-FFF2-40B4-BE49-F238E27FC236}">
                  <a16:creationId xmlns:a16="http://schemas.microsoft.com/office/drawing/2014/main" id="{F19CAC69-A13B-40A3-B62F-9CF0F29A702A}"/>
                </a:ext>
              </a:extLst>
            </p:cNvPr>
            <p:cNvSpPr>
              <a:spLocks noChangeShapeType="1"/>
            </p:cNvSpPr>
            <p:nvPr/>
          </p:nvSpPr>
          <p:spPr bwMode="auto">
            <a:xfrm>
              <a:off x="892" y="2519"/>
              <a:ext cx="0" cy="1152"/>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pPr>
                <a:defRPr/>
              </a:pPr>
              <a:endParaRPr lang="es-ES">
                <a:latin typeface="+mn-lt"/>
              </a:endParaRPr>
            </a:p>
          </p:txBody>
        </p:sp>
        <p:sp>
          <p:nvSpPr>
            <p:cNvPr id="73" name="Text Box 54">
              <a:extLst>
                <a:ext uri="{FF2B5EF4-FFF2-40B4-BE49-F238E27FC236}">
                  <a16:creationId xmlns:a16="http://schemas.microsoft.com/office/drawing/2014/main" id="{91F065F8-5340-4BC2-AE8C-E19A4EA47668}"/>
                </a:ext>
              </a:extLst>
            </p:cNvPr>
            <p:cNvSpPr txBox="1">
              <a:spLocks noChangeArrowheads="1"/>
            </p:cNvSpPr>
            <p:nvPr/>
          </p:nvSpPr>
          <p:spPr bwMode="auto">
            <a:xfrm>
              <a:off x="450" y="2399"/>
              <a:ext cx="413"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100">
                  <a:solidFill>
                    <a:schemeClr val="tx1"/>
                  </a:solidFill>
                  <a:latin typeface="+mn-lt"/>
                  <a:ea typeface="ＭＳ Ｐゴシック" panose="020B0600070205080204" pitchFamily="34" charset="-128"/>
                </a:rPr>
                <a:t>Número</a:t>
              </a:r>
            </a:p>
            <a:p>
              <a:pPr algn="ctr">
                <a:defRPr/>
              </a:pPr>
              <a:r>
                <a:rPr lang="es-ES_tradnl" altLang="es-ES" sz="1100">
                  <a:solidFill>
                    <a:schemeClr val="tx1"/>
                  </a:solidFill>
                  <a:latin typeface="+mn-lt"/>
                  <a:ea typeface="ＭＳ Ｐゴシック" panose="020B0600070205080204" pitchFamily="34" charset="-128"/>
                </a:rPr>
                <a:t>ítems</a:t>
              </a:r>
            </a:p>
            <a:p>
              <a:pPr algn="ctr">
                <a:defRPr/>
              </a:pPr>
              <a:r>
                <a:rPr lang="es-ES_tradnl" altLang="es-ES" sz="1100">
                  <a:solidFill>
                    <a:schemeClr val="tx1"/>
                  </a:solidFill>
                  <a:latin typeface="+mn-lt"/>
                  <a:ea typeface="ＭＳ Ｐゴシック" panose="020B0600070205080204" pitchFamily="34" charset="-128"/>
                </a:rPr>
                <a:t>finales</a:t>
              </a:r>
            </a:p>
          </p:txBody>
        </p:sp>
        <p:sp>
          <p:nvSpPr>
            <p:cNvPr id="74" name="Text Box 55">
              <a:extLst>
                <a:ext uri="{FF2B5EF4-FFF2-40B4-BE49-F238E27FC236}">
                  <a16:creationId xmlns:a16="http://schemas.microsoft.com/office/drawing/2014/main" id="{41796161-95F6-4C20-BAE7-45C46ACE94B8}"/>
                </a:ext>
              </a:extLst>
            </p:cNvPr>
            <p:cNvSpPr txBox="1">
              <a:spLocks noChangeArrowheads="1"/>
            </p:cNvSpPr>
            <p:nvPr/>
          </p:nvSpPr>
          <p:spPr bwMode="auto">
            <a:xfrm>
              <a:off x="427" y="3451"/>
              <a:ext cx="4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100">
                  <a:solidFill>
                    <a:schemeClr val="tx1"/>
                  </a:solidFill>
                  <a:latin typeface="+mn-lt"/>
                  <a:ea typeface="ＭＳ Ｐゴシック" panose="020B0600070205080204" pitchFamily="34" charset="-128"/>
                </a:rPr>
                <a:t>Número</a:t>
              </a:r>
            </a:p>
            <a:p>
              <a:pPr algn="ctr">
                <a:defRPr/>
              </a:pPr>
              <a:r>
                <a:rPr lang="es-ES_tradnl" altLang="es-ES" sz="1100" i="1">
                  <a:solidFill>
                    <a:schemeClr val="tx1"/>
                  </a:solidFill>
                  <a:latin typeface="+mn-lt"/>
                  <a:ea typeface="ＭＳ Ｐゴシック" panose="020B0600070205080204" pitchFamily="34" charset="-128"/>
                </a:rPr>
                <a:t>inputs</a:t>
              </a:r>
            </a:p>
          </p:txBody>
        </p:sp>
      </p:grpSp>
      <p:sp>
        <p:nvSpPr>
          <p:cNvPr id="75" name="Text Box 59">
            <a:extLst>
              <a:ext uri="{FF2B5EF4-FFF2-40B4-BE49-F238E27FC236}">
                <a16:creationId xmlns:a16="http://schemas.microsoft.com/office/drawing/2014/main" id="{E216A7BE-C5FC-4A10-9564-1FB83C659DF1}"/>
              </a:ext>
            </a:extLst>
          </p:cNvPr>
          <p:cNvSpPr txBox="1">
            <a:spLocks noChangeArrowheads="1"/>
          </p:cNvSpPr>
          <p:nvPr/>
        </p:nvSpPr>
        <p:spPr bwMode="auto">
          <a:xfrm>
            <a:off x="9124097" y="3267405"/>
            <a:ext cx="1401345" cy="1077218"/>
          </a:xfrm>
          <a:prstGeom prst="rect">
            <a:avLst/>
          </a:prstGeom>
          <a:noFill/>
          <a:ln w="9525">
            <a:no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s-ES_tradnl" altLang="es-ES" sz="1600" b="1">
                <a:latin typeface="+mn-lt"/>
                <a:ea typeface="MS PGothic" panose="020B0600070205080204" pitchFamily="34" charset="-128"/>
              </a:rPr>
              <a:t>Enfoque</a:t>
            </a:r>
          </a:p>
          <a:p>
            <a:pPr algn="ctr">
              <a:defRPr/>
            </a:pPr>
            <a:r>
              <a:rPr lang="es-ES_tradnl" altLang="es-ES" sz="1600" b="1">
                <a:latin typeface="+mn-lt"/>
                <a:ea typeface="MS PGothic" panose="020B0600070205080204" pitchFamily="34" charset="-128"/>
              </a:rPr>
              <a:t>del PMP</a:t>
            </a:r>
          </a:p>
          <a:p>
            <a:pPr algn="ctr">
              <a:defRPr/>
            </a:pPr>
            <a:r>
              <a:rPr lang="es-ES_tradnl" altLang="es-ES" sz="1600" b="1">
                <a:latin typeface="+mn-lt"/>
                <a:ea typeface="MS PGothic" panose="020B0600070205080204" pitchFamily="34" charset="-128"/>
              </a:rPr>
              <a:t>(unidades</a:t>
            </a:r>
          </a:p>
          <a:p>
            <a:pPr algn="ctr">
              <a:defRPr/>
            </a:pPr>
            <a:r>
              <a:rPr lang="es-ES_tradnl" altLang="es-ES" sz="1600" b="1">
                <a:latin typeface="+mn-lt"/>
                <a:ea typeface="MS PGothic" panose="020B0600070205080204" pitchFamily="34" charset="-128"/>
              </a:rPr>
              <a:t>programadas)</a:t>
            </a:r>
          </a:p>
        </p:txBody>
      </p:sp>
      <p:sp>
        <p:nvSpPr>
          <p:cNvPr id="76" name="Text Box 49">
            <a:extLst>
              <a:ext uri="{FF2B5EF4-FFF2-40B4-BE49-F238E27FC236}">
                <a16:creationId xmlns:a16="http://schemas.microsoft.com/office/drawing/2014/main" id="{31EAA752-E459-4109-A015-0639B1230778}"/>
              </a:ext>
            </a:extLst>
          </p:cNvPr>
          <p:cNvSpPr txBox="1">
            <a:spLocks noChangeArrowheads="1"/>
          </p:cNvSpPr>
          <p:nvPr/>
        </p:nvSpPr>
        <p:spPr bwMode="auto">
          <a:xfrm>
            <a:off x="3803214" y="5066043"/>
            <a:ext cx="1058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a:solidFill>
                  <a:schemeClr val="bg1"/>
                </a:solidFill>
                <a:latin typeface="+mn-lt"/>
                <a:ea typeface="ＭＳ Ｐゴシック" panose="020B0600070205080204" pitchFamily="34" charset="-128"/>
              </a:rPr>
              <a:t>Materiales</a:t>
            </a:r>
          </a:p>
        </p:txBody>
      </p:sp>
      <p:sp>
        <p:nvSpPr>
          <p:cNvPr id="77" name="Text Box 50">
            <a:extLst>
              <a:ext uri="{FF2B5EF4-FFF2-40B4-BE49-F238E27FC236}">
                <a16:creationId xmlns:a16="http://schemas.microsoft.com/office/drawing/2014/main" id="{C0362F38-81B2-4BF0-AA4A-2D370E9F3FB6}"/>
              </a:ext>
            </a:extLst>
          </p:cNvPr>
          <p:cNvSpPr txBox="1">
            <a:spLocks noChangeArrowheads="1"/>
          </p:cNvSpPr>
          <p:nvPr/>
        </p:nvSpPr>
        <p:spPr bwMode="auto">
          <a:xfrm>
            <a:off x="7524482" y="3843668"/>
            <a:ext cx="106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a:solidFill>
                  <a:schemeClr val="bg1"/>
                </a:solidFill>
                <a:latin typeface="+mn-lt"/>
                <a:ea typeface="ＭＳ Ｐゴシック" panose="020B0600070205080204" pitchFamily="34" charset="-128"/>
              </a:rPr>
              <a:t>Productos</a:t>
            </a:r>
          </a:p>
          <a:p>
            <a:pPr algn="ctr">
              <a:defRPr/>
            </a:pPr>
            <a:r>
              <a:rPr lang="es-ES_tradnl" altLang="es-ES" sz="1400">
                <a:solidFill>
                  <a:schemeClr val="bg1"/>
                </a:solidFill>
                <a:latin typeface="+mn-lt"/>
                <a:ea typeface="ＭＳ Ｐゴシック" panose="020B0600070205080204" pitchFamily="34" charset="-128"/>
              </a:rPr>
              <a:t>finales</a:t>
            </a:r>
          </a:p>
        </p:txBody>
      </p:sp>
      <p:sp>
        <p:nvSpPr>
          <p:cNvPr id="78" name="Text Box 51">
            <a:extLst>
              <a:ext uri="{FF2B5EF4-FFF2-40B4-BE49-F238E27FC236}">
                <a16:creationId xmlns:a16="http://schemas.microsoft.com/office/drawing/2014/main" id="{A98944F8-9603-4C4D-96C7-7A49EE37BEC0}"/>
              </a:ext>
            </a:extLst>
          </p:cNvPr>
          <p:cNvSpPr txBox="1">
            <a:spLocks noChangeArrowheads="1"/>
          </p:cNvSpPr>
          <p:nvPr/>
        </p:nvSpPr>
        <p:spPr bwMode="auto">
          <a:xfrm>
            <a:off x="5757594" y="4334205"/>
            <a:ext cx="917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a:solidFill>
                  <a:schemeClr val="tx1"/>
                </a:solidFill>
                <a:latin typeface="+mn-lt"/>
                <a:ea typeface="ＭＳ Ｐゴシック" panose="020B0600070205080204" pitchFamily="34" charset="-128"/>
              </a:rPr>
              <a:t>Módulos</a:t>
            </a:r>
          </a:p>
        </p:txBody>
      </p:sp>
      <p:sp>
        <p:nvSpPr>
          <p:cNvPr id="79" name="Rectangle 30">
            <a:extLst>
              <a:ext uri="{FF2B5EF4-FFF2-40B4-BE49-F238E27FC236}">
                <a16:creationId xmlns:a16="http://schemas.microsoft.com/office/drawing/2014/main" id="{D572D59F-F004-4F9B-A4B2-18DD87C3D5FB}"/>
              </a:ext>
            </a:extLst>
          </p:cNvPr>
          <p:cNvSpPr>
            <a:spLocks noChangeArrowheads="1"/>
          </p:cNvSpPr>
          <p:nvPr/>
        </p:nvSpPr>
        <p:spPr bwMode="auto">
          <a:xfrm>
            <a:off x="6984732" y="6282068"/>
            <a:ext cx="20812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1pPr>
            <a:lvl2pPr marL="742950" indent="-28575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2pPr>
            <a:lvl3pPr marL="11430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3pPr>
            <a:lvl4pPr marL="16002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4pPr>
            <a:lvl5pPr marL="20574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i="1">
                <a:solidFill>
                  <a:schemeClr val="tx1"/>
                </a:solidFill>
                <a:latin typeface="+mn-lt"/>
                <a:ea typeface="ＭＳ Ｐゴシック" panose="020B0600070205080204" pitchFamily="34" charset="-128"/>
              </a:rPr>
              <a:t>Papel, acero, bombillas, electrodomésticos…</a:t>
            </a:r>
          </a:p>
        </p:txBody>
      </p:sp>
      <p:sp>
        <p:nvSpPr>
          <p:cNvPr id="80" name="Rectangle 30">
            <a:extLst>
              <a:ext uri="{FF2B5EF4-FFF2-40B4-BE49-F238E27FC236}">
                <a16:creationId xmlns:a16="http://schemas.microsoft.com/office/drawing/2014/main" id="{C16FF622-8B3F-4157-BB01-178723060CF3}"/>
              </a:ext>
            </a:extLst>
          </p:cNvPr>
          <p:cNvSpPr>
            <a:spLocks noChangeArrowheads="1"/>
          </p:cNvSpPr>
          <p:nvPr/>
        </p:nvSpPr>
        <p:spPr bwMode="auto">
          <a:xfrm>
            <a:off x="5395644" y="6294768"/>
            <a:ext cx="1630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1pPr>
            <a:lvl2pPr marL="742950" indent="-28575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2pPr>
            <a:lvl3pPr marL="11430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3pPr>
            <a:lvl4pPr marL="16002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4pPr>
            <a:lvl5pPr marL="20574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i="1">
                <a:solidFill>
                  <a:schemeClr val="tx1"/>
                </a:solidFill>
                <a:latin typeface="+mn-lt"/>
                <a:ea typeface="ＭＳ Ｐゴシック" panose="020B0600070205080204" pitchFamily="34" charset="-128"/>
              </a:rPr>
              <a:t>Motos, coches…</a:t>
            </a:r>
          </a:p>
        </p:txBody>
      </p:sp>
      <p:sp>
        <p:nvSpPr>
          <p:cNvPr id="81" name="Rectangle 30">
            <a:extLst>
              <a:ext uri="{FF2B5EF4-FFF2-40B4-BE49-F238E27FC236}">
                <a16:creationId xmlns:a16="http://schemas.microsoft.com/office/drawing/2014/main" id="{EE11ECDF-8028-409E-90D0-B4FF92533A03}"/>
              </a:ext>
            </a:extLst>
          </p:cNvPr>
          <p:cNvSpPr>
            <a:spLocks noChangeArrowheads="1"/>
          </p:cNvSpPr>
          <p:nvPr/>
        </p:nvSpPr>
        <p:spPr bwMode="auto">
          <a:xfrm>
            <a:off x="3247757" y="6316993"/>
            <a:ext cx="2092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1pPr>
            <a:lvl2pPr marL="742950" indent="-28575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2pPr>
            <a:lvl3pPr marL="11430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3pPr>
            <a:lvl4pPr marL="16002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4pPr>
            <a:lvl5pPr marL="2057400" indent="-228600">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1625600" algn="ctr"/>
                <a:tab pos="3619500" algn="ctr"/>
                <a:tab pos="5524500" algn="ctr"/>
              </a:tabLst>
              <a:defRPr>
                <a:solidFill>
                  <a:srgbClr val="003399"/>
                </a:solidFill>
                <a:latin typeface="Calibri" panose="020F0502020204030204" pitchFamily="34" charset="0"/>
                <a:cs typeface="Arial" panose="020B0604020202020204" pitchFamily="34" charset="0"/>
              </a:defRPr>
            </a:lvl9pPr>
          </a:lstStyle>
          <a:p>
            <a:pPr algn="ctr">
              <a:defRPr/>
            </a:pPr>
            <a:r>
              <a:rPr lang="es-ES_tradnl" altLang="es-ES" sz="1400" i="1">
                <a:solidFill>
                  <a:schemeClr val="tx1"/>
                </a:solidFill>
                <a:latin typeface="+mn-lt"/>
                <a:ea typeface="ＭＳ Ｐゴシック" panose="020B0600070205080204" pitchFamily="34" charset="-128"/>
              </a:rPr>
              <a:t>Imprenta, taller de reparaciones…</a:t>
            </a:r>
          </a:p>
        </p:txBody>
      </p:sp>
      <p:pic>
        <p:nvPicPr>
          <p:cNvPr id="84" name="Picture 63" descr="Electrodomestico">
            <a:extLst>
              <a:ext uri="{FF2B5EF4-FFF2-40B4-BE49-F238E27FC236}">
                <a16:creationId xmlns:a16="http://schemas.microsoft.com/office/drawing/2014/main" id="{1DC57AFD-7CC4-4340-B222-557B55596A2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0057" y="5574043"/>
            <a:ext cx="779462" cy="77946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CuadroTexto 29">
            <a:extLst>
              <a:ext uri="{FF2B5EF4-FFF2-40B4-BE49-F238E27FC236}">
                <a16:creationId xmlns:a16="http://schemas.microsoft.com/office/drawing/2014/main" id="{BF009685-72C9-4EA9-A9CC-78EC070628EE}"/>
              </a:ext>
            </a:extLst>
          </p:cNvPr>
          <p:cNvSpPr txBox="1"/>
          <p:nvPr/>
        </p:nvSpPr>
        <p:spPr>
          <a:xfrm>
            <a:off x="345306" y="2758863"/>
            <a:ext cx="11501418" cy="400110"/>
          </a:xfrm>
          <a:prstGeom prst="rect">
            <a:avLst/>
          </a:prstGeom>
          <a:noFill/>
        </p:spPr>
        <p:txBody>
          <a:bodyPr wrap="none" rtlCol="0">
            <a:spAutoFit/>
          </a:bodyPr>
          <a:lstStyle/>
          <a:p>
            <a:pPr algn="ctr"/>
            <a:r>
              <a:rPr lang="es-ES" sz="2000" b="1" i="1"/>
              <a:t>Unidades de producción en el PMP dependiendo de la estrategia de producción para atender a la demanda</a:t>
            </a:r>
          </a:p>
        </p:txBody>
      </p:sp>
      <p:pic>
        <p:nvPicPr>
          <p:cNvPr id="5136" name="Picture 16" descr="Resultado de imagen de moto sin fondo">
            <a:extLst>
              <a:ext uri="{FF2B5EF4-FFF2-40B4-BE49-F238E27FC236}">
                <a16:creationId xmlns:a16="http://schemas.microsoft.com/office/drawing/2014/main" id="{37C95A65-87CC-41B5-A272-6514DC1C6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672" y="5589918"/>
            <a:ext cx="1013033" cy="7817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8" name="Picture 18" descr="Resultado de imagen de imprenta">
            <a:extLst>
              <a:ext uri="{FF2B5EF4-FFF2-40B4-BE49-F238E27FC236}">
                <a16:creationId xmlns:a16="http://schemas.microsoft.com/office/drawing/2014/main" id="{8C0EAC7E-F067-4D55-9D7F-2AD17E7089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272" y="5550740"/>
            <a:ext cx="1106048" cy="8373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514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AutoShape 36">
            <a:extLst>
              <a:ext uri="{FF2B5EF4-FFF2-40B4-BE49-F238E27FC236}">
                <a16:creationId xmlns:a16="http://schemas.microsoft.com/office/drawing/2014/main" id="{0D4AFC03-0AF3-4AA4-A01E-E64398E12BDC}"/>
              </a:ext>
            </a:extLst>
          </p:cNvPr>
          <p:cNvSpPr>
            <a:spLocks noChangeArrowheads="1"/>
          </p:cNvSpPr>
          <p:nvPr/>
        </p:nvSpPr>
        <p:spPr bwMode="auto">
          <a:xfrm>
            <a:off x="5551308" y="2849085"/>
            <a:ext cx="6142069" cy="920991"/>
          </a:xfrm>
          <a:prstGeom prst="wedgeRectCallout">
            <a:avLst>
              <a:gd name="adj1" fmla="val -57761"/>
              <a:gd name="adj2" fmla="val -168239"/>
            </a:avLst>
          </a:prstGeom>
          <a:solidFill>
            <a:schemeClr val="accent2"/>
          </a:solidFill>
          <a:ln w="3175">
            <a:solidFill>
              <a:schemeClr val="tx1"/>
            </a:solidFill>
          </a:ln>
          <a:effectLst>
            <a:outerShdw blurRad="50800" dist="38100" dir="2700000" algn="tl" rotWithShape="0">
              <a:prstClr val="black">
                <a:alpha val="40000"/>
              </a:prstClr>
            </a:outerShdw>
          </a:effectLst>
        </p:spPr>
        <p:txBody>
          <a:bodyPr/>
          <a:lstStyle>
            <a:lvl1pPr>
              <a:defRPr>
                <a:solidFill>
                  <a:srgbClr val="003399"/>
                </a:solidFill>
                <a:latin typeface="Calibri" panose="020F0502020204030204" pitchFamily="34" charset="0"/>
                <a:cs typeface="Arial" panose="020B0604020202020204" pitchFamily="34" charset="0"/>
              </a:defRPr>
            </a:lvl1pPr>
            <a:lvl2pPr marL="742950" indent="-285750">
              <a:defRPr>
                <a:solidFill>
                  <a:srgbClr val="003399"/>
                </a:solidFill>
                <a:latin typeface="Calibri" panose="020F0502020204030204" pitchFamily="34" charset="0"/>
                <a:cs typeface="Arial" panose="020B0604020202020204" pitchFamily="34" charset="0"/>
              </a:defRPr>
            </a:lvl2pPr>
            <a:lvl3pPr marL="1143000" indent="-228600">
              <a:defRPr>
                <a:solidFill>
                  <a:srgbClr val="003399"/>
                </a:solidFill>
                <a:latin typeface="Calibri" panose="020F0502020204030204" pitchFamily="34" charset="0"/>
                <a:cs typeface="Arial" panose="020B0604020202020204" pitchFamily="34" charset="0"/>
              </a:defRPr>
            </a:lvl3pPr>
            <a:lvl4pPr marL="1600200" indent="-228600">
              <a:defRPr>
                <a:solidFill>
                  <a:srgbClr val="003399"/>
                </a:solidFill>
                <a:latin typeface="Calibri" panose="020F0502020204030204" pitchFamily="34" charset="0"/>
                <a:cs typeface="Arial" panose="020B0604020202020204" pitchFamily="34" charset="0"/>
              </a:defRPr>
            </a:lvl4pPr>
            <a:lvl5pPr marL="2057400" indent="-228600">
              <a:defRPr>
                <a:solidFill>
                  <a:srgbClr val="003399"/>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rgbClr val="003399"/>
                </a:solidFill>
                <a:latin typeface="Calibri" panose="020F0502020204030204" pitchFamily="34" charset="0"/>
                <a:cs typeface="Arial" panose="020B0604020202020204" pitchFamily="34" charset="0"/>
              </a:defRPr>
            </a:lvl9pPr>
          </a:lstStyle>
          <a:p>
            <a:pPr algn="ctr" eaLnBrk="1" hangingPunct="1">
              <a:defRPr/>
            </a:pPr>
            <a:r>
              <a:rPr lang="es-ES" altLang="es-ES" sz="1600" b="0" i="1">
                <a:solidFill>
                  <a:schemeClr val="tx1"/>
                </a:solidFill>
                <a:latin typeface="Arial" panose="020B0604020202020204" pitchFamily="34" charset="0"/>
                <a:ea typeface="ＭＳ Ｐゴシック" panose="020B0600070205080204" pitchFamily="34" charset="-128"/>
              </a:rPr>
              <a:t>No tienen por qué ser las cantidades a fabricar, pues parte de las necesidades pueden estar ya fabricadas (inventario) o en curso de fabricación (recepciones programadas)</a:t>
            </a:r>
          </a:p>
        </p:txBody>
      </p:sp>
      <p:pic>
        <p:nvPicPr>
          <p:cNvPr id="17" name="Imagen 16">
            <a:extLst>
              <a:ext uri="{FF2B5EF4-FFF2-40B4-BE49-F238E27FC236}">
                <a16:creationId xmlns:a16="http://schemas.microsoft.com/office/drawing/2014/main" id="{430BCBD5-743E-4E14-BAC3-91ACA0B898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93377" y="6289493"/>
            <a:ext cx="567519" cy="567519"/>
          </a:xfrm>
          <a:prstGeom prst="rect">
            <a:avLst/>
          </a:prstGeom>
          <a:effectLst>
            <a:outerShdw blurRad="50800" dist="38100" dir="2700000" algn="tl" rotWithShape="0">
              <a:prstClr val="black">
                <a:alpha val="40000"/>
              </a:prstClr>
            </a:outerShdw>
          </a:effectLst>
        </p:spPr>
      </p:pic>
      <p:sp>
        <p:nvSpPr>
          <p:cNvPr id="7" name="Rectángulo 6">
            <a:extLst>
              <a:ext uri="{FF2B5EF4-FFF2-40B4-BE49-F238E27FC236}">
                <a16:creationId xmlns:a16="http://schemas.microsoft.com/office/drawing/2014/main" id="{3861106E-E073-436E-96A4-1E602D51145D}"/>
              </a:ext>
            </a:extLst>
          </p:cNvPr>
          <p:cNvSpPr/>
          <p:nvPr/>
        </p:nvSpPr>
        <p:spPr>
          <a:xfrm>
            <a:off x="0" y="0"/>
            <a:ext cx="12191999" cy="369332"/>
          </a:xfrm>
          <a:prstGeom prst="rect">
            <a:avLst/>
          </a:prstGeom>
        </p:spPr>
        <p:txBody>
          <a:bodyPr wrap="square">
            <a:spAutoFit/>
          </a:bodyPr>
          <a:lstStyle/>
          <a:p>
            <a:pPr algn="ctr"/>
            <a:r>
              <a:rPr lang="es-ES">
                <a:solidFill>
                  <a:srgbClr val="0070C0"/>
                </a:solidFill>
              </a:rPr>
              <a:t>4.1. CONCEPTO Y CARACTERÍSTICAS DEL PROGRAMA MAESTRO DE PRODUCCIÓN </a:t>
            </a:r>
          </a:p>
        </p:txBody>
      </p:sp>
      <p:sp>
        <p:nvSpPr>
          <p:cNvPr id="89" name="Rectángulo 88">
            <a:extLst>
              <a:ext uri="{FF2B5EF4-FFF2-40B4-BE49-F238E27FC236}">
                <a16:creationId xmlns:a16="http://schemas.microsoft.com/office/drawing/2014/main" id="{2A765294-7A30-4763-9434-999284D44E42}"/>
              </a:ext>
            </a:extLst>
          </p:cNvPr>
          <p:cNvSpPr/>
          <p:nvPr/>
        </p:nvSpPr>
        <p:spPr>
          <a:xfrm>
            <a:off x="1" y="621898"/>
            <a:ext cx="12191998" cy="830997"/>
          </a:xfrm>
          <a:prstGeom prst="rect">
            <a:avLst/>
          </a:prstGeom>
        </p:spPr>
        <p:txBody>
          <a:bodyPr wrap="square">
            <a:spAutoFit/>
          </a:bodyPr>
          <a:lstStyle/>
          <a:p>
            <a:pPr marL="285750" indent="-285750" algn="just">
              <a:buFont typeface="Arial" panose="020B0604020202020204" pitchFamily="34" charset="0"/>
              <a:buChar char="•"/>
            </a:pPr>
            <a:r>
              <a:rPr lang="es-ES" sz="2400">
                <a:ea typeface="Calibri" panose="020F0502020204030204" pitchFamily="34" charset="0"/>
                <a:cs typeface="Times New Roman" panose="02020603050405020304" pitchFamily="18" charset="0"/>
              </a:rPr>
              <a:t>Respecto a las necesidades de producción contenidas en el PMP se pueden encontrar dos versiones:</a:t>
            </a:r>
          </a:p>
        </p:txBody>
      </p:sp>
      <p:sp>
        <p:nvSpPr>
          <p:cNvPr id="8" name="Rectángulo 7">
            <a:extLst>
              <a:ext uri="{FF2B5EF4-FFF2-40B4-BE49-F238E27FC236}">
                <a16:creationId xmlns:a16="http://schemas.microsoft.com/office/drawing/2014/main" id="{EEF2FD5C-CCF4-4A11-B7FF-F0802C9C153B}"/>
              </a:ext>
            </a:extLst>
          </p:cNvPr>
          <p:cNvSpPr/>
          <p:nvPr/>
        </p:nvSpPr>
        <p:spPr>
          <a:xfrm>
            <a:off x="1" y="272144"/>
            <a:ext cx="12191999" cy="369332"/>
          </a:xfrm>
          <a:prstGeom prst="rect">
            <a:avLst/>
          </a:prstGeom>
        </p:spPr>
        <p:txBody>
          <a:bodyPr wrap="square">
            <a:spAutoFit/>
          </a:bodyPr>
          <a:lstStyle/>
          <a:p>
            <a:pPr algn="ctr"/>
            <a:r>
              <a:rPr lang="es-ES">
                <a:solidFill>
                  <a:srgbClr val="0070C0"/>
                </a:solidFill>
              </a:rPr>
              <a:t>4.1.1. UNIDADES PROGRAMADAS </a:t>
            </a:r>
          </a:p>
        </p:txBody>
      </p:sp>
      <p:grpSp>
        <p:nvGrpSpPr>
          <p:cNvPr id="30" name="Group 26">
            <a:extLst>
              <a:ext uri="{FF2B5EF4-FFF2-40B4-BE49-F238E27FC236}">
                <a16:creationId xmlns:a16="http://schemas.microsoft.com/office/drawing/2014/main" id="{C7C37098-E031-45C7-9317-14B92025390E}"/>
              </a:ext>
            </a:extLst>
          </p:cNvPr>
          <p:cNvGrpSpPr>
            <a:grpSpLocks/>
          </p:cNvGrpSpPr>
          <p:nvPr/>
        </p:nvGrpSpPr>
        <p:grpSpPr bwMode="auto">
          <a:xfrm>
            <a:off x="1953027" y="1444973"/>
            <a:ext cx="8107383" cy="1068541"/>
            <a:chOff x="1212" y="1274"/>
            <a:chExt cx="4869" cy="651"/>
          </a:xfrm>
        </p:grpSpPr>
        <p:sp>
          <p:nvSpPr>
            <p:cNvPr id="31" name="Text Box 27">
              <a:extLst>
                <a:ext uri="{FF2B5EF4-FFF2-40B4-BE49-F238E27FC236}">
                  <a16:creationId xmlns:a16="http://schemas.microsoft.com/office/drawing/2014/main" id="{D77C5453-6414-4875-B587-DDEF19990692}"/>
                </a:ext>
              </a:extLst>
            </p:cNvPr>
            <p:cNvSpPr txBox="1">
              <a:spLocks noChangeArrowheads="1"/>
            </p:cNvSpPr>
            <p:nvPr/>
          </p:nvSpPr>
          <p:spPr bwMode="auto">
            <a:xfrm>
              <a:off x="1212" y="1274"/>
              <a:ext cx="227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s-ES_tradnl" altLang="es-ES" sz="2400">
                  <a:solidFill>
                    <a:srgbClr val="000066"/>
                  </a:solidFill>
                  <a:latin typeface="+mn-lt"/>
                  <a:ea typeface="MS PGothic" panose="020B0600070205080204" pitchFamily="34" charset="-128"/>
                </a:rPr>
                <a:t>Necesidades Brutas (NB)</a:t>
              </a:r>
            </a:p>
          </p:txBody>
        </p:sp>
        <p:sp>
          <p:nvSpPr>
            <p:cNvPr id="32" name="Text Box 28">
              <a:extLst>
                <a:ext uri="{FF2B5EF4-FFF2-40B4-BE49-F238E27FC236}">
                  <a16:creationId xmlns:a16="http://schemas.microsoft.com/office/drawing/2014/main" id="{266105BB-68DA-4A26-A38F-B782C951D099}"/>
                </a:ext>
              </a:extLst>
            </p:cNvPr>
            <p:cNvSpPr txBox="1">
              <a:spLocks noChangeArrowheads="1"/>
            </p:cNvSpPr>
            <p:nvPr/>
          </p:nvSpPr>
          <p:spPr bwMode="auto">
            <a:xfrm>
              <a:off x="1920" y="1700"/>
              <a:ext cx="41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defRPr/>
              </a:pPr>
              <a:r>
                <a:rPr lang="es-ES_tradnl" altLang="es-ES" b="0">
                  <a:latin typeface="+mn-lt"/>
                  <a:ea typeface="MS PGothic" panose="020B0600070205080204" pitchFamily="34" charset="-128"/>
                </a:rPr>
                <a:t>Plan de productos finales, expresado en cantidades y fechas concretas</a:t>
              </a:r>
            </a:p>
          </p:txBody>
        </p:sp>
        <p:sp>
          <p:nvSpPr>
            <p:cNvPr id="33" name="AutoShape 29">
              <a:extLst>
                <a:ext uri="{FF2B5EF4-FFF2-40B4-BE49-F238E27FC236}">
                  <a16:creationId xmlns:a16="http://schemas.microsoft.com/office/drawing/2014/main" id="{41459555-50A3-470F-AA5C-CDAFDC009795}"/>
                </a:ext>
              </a:extLst>
            </p:cNvPr>
            <p:cNvSpPr>
              <a:spLocks noChangeArrowheads="1"/>
            </p:cNvSpPr>
            <p:nvPr/>
          </p:nvSpPr>
          <p:spPr bwMode="auto">
            <a:xfrm rot="20351732">
              <a:off x="1624" y="1516"/>
              <a:ext cx="184" cy="368"/>
            </a:xfrm>
            <a:prstGeom prst="curvedRightArrow">
              <a:avLst>
                <a:gd name="adj1" fmla="val 40000"/>
                <a:gd name="adj2" fmla="val 80000"/>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grpSp>
      <p:grpSp>
        <p:nvGrpSpPr>
          <p:cNvPr id="35" name="Group 30">
            <a:extLst>
              <a:ext uri="{FF2B5EF4-FFF2-40B4-BE49-F238E27FC236}">
                <a16:creationId xmlns:a16="http://schemas.microsoft.com/office/drawing/2014/main" id="{52B6C469-9714-4992-A5B4-C95775F0E3DE}"/>
              </a:ext>
            </a:extLst>
          </p:cNvPr>
          <p:cNvGrpSpPr>
            <a:grpSpLocks/>
          </p:cNvGrpSpPr>
          <p:nvPr/>
        </p:nvGrpSpPr>
        <p:grpSpPr bwMode="auto">
          <a:xfrm>
            <a:off x="1953027" y="3808617"/>
            <a:ext cx="6778625" cy="1236663"/>
            <a:chOff x="756" y="2655"/>
            <a:chExt cx="4270" cy="779"/>
          </a:xfrm>
        </p:grpSpPr>
        <p:sp>
          <p:nvSpPr>
            <p:cNvPr id="36" name="Text Box 31">
              <a:extLst>
                <a:ext uri="{FF2B5EF4-FFF2-40B4-BE49-F238E27FC236}">
                  <a16:creationId xmlns:a16="http://schemas.microsoft.com/office/drawing/2014/main" id="{5A86760C-B52A-472D-A5EE-42ED274E5B2F}"/>
                </a:ext>
              </a:extLst>
            </p:cNvPr>
            <p:cNvSpPr txBox="1">
              <a:spLocks noChangeArrowheads="1"/>
            </p:cNvSpPr>
            <p:nvPr/>
          </p:nvSpPr>
          <p:spPr bwMode="auto">
            <a:xfrm>
              <a:off x="756" y="2655"/>
              <a:ext cx="24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s-ES_tradnl" altLang="es-ES" sz="2400">
                  <a:solidFill>
                    <a:srgbClr val="000066"/>
                  </a:solidFill>
                  <a:latin typeface="+mn-lt"/>
                  <a:ea typeface="MS PGothic" panose="020B0600070205080204" pitchFamily="34" charset="-128"/>
                </a:rPr>
                <a:t>Necesidades Netas (NN)</a:t>
              </a:r>
            </a:p>
          </p:txBody>
        </p:sp>
        <p:sp>
          <p:nvSpPr>
            <p:cNvPr id="37" name="Text Box 32">
              <a:extLst>
                <a:ext uri="{FF2B5EF4-FFF2-40B4-BE49-F238E27FC236}">
                  <a16:creationId xmlns:a16="http://schemas.microsoft.com/office/drawing/2014/main" id="{0FEC546F-9FA5-4999-9E48-0E5EE8498587}"/>
                </a:ext>
              </a:extLst>
            </p:cNvPr>
            <p:cNvSpPr txBox="1">
              <a:spLocks noChangeArrowheads="1"/>
            </p:cNvSpPr>
            <p:nvPr/>
          </p:nvSpPr>
          <p:spPr bwMode="auto">
            <a:xfrm>
              <a:off x="1456" y="3027"/>
              <a:ext cx="357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defRPr/>
              </a:pPr>
              <a:r>
                <a:rPr lang="es-ES_tradnl" altLang="es-ES" b="0">
                  <a:latin typeface="+mn-lt"/>
                  <a:ea typeface="MS PGothic" panose="020B0600070205080204" pitchFamily="34" charset="-128"/>
                </a:rPr>
                <a:t>Plan detallado que establece cuántos productos finales habrán de ser fabricados y en qué períodos de tiempo</a:t>
              </a:r>
            </a:p>
          </p:txBody>
        </p:sp>
        <p:sp>
          <p:nvSpPr>
            <p:cNvPr id="38" name="AutoShape 33">
              <a:extLst>
                <a:ext uri="{FF2B5EF4-FFF2-40B4-BE49-F238E27FC236}">
                  <a16:creationId xmlns:a16="http://schemas.microsoft.com/office/drawing/2014/main" id="{3D9F4367-8059-4081-9616-36EFE04E9DBB}"/>
                </a:ext>
              </a:extLst>
            </p:cNvPr>
            <p:cNvSpPr>
              <a:spLocks noChangeArrowheads="1"/>
            </p:cNvSpPr>
            <p:nvPr/>
          </p:nvSpPr>
          <p:spPr bwMode="auto">
            <a:xfrm rot="-1248268">
              <a:off x="1152" y="2952"/>
              <a:ext cx="184" cy="359"/>
            </a:xfrm>
            <a:prstGeom prst="curvedRightArrow">
              <a:avLst>
                <a:gd name="adj1" fmla="val 39022"/>
                <a:gd name="adj2" fmla="val 78043"/>
                <a:gd name="adj3" fmla="val 33333"/>
              </a:avLst>
            </a:prstGeom>
            <a:solidFill>
              <a:srgbClr val="FF000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s-ES" altLang="es-ES" sz="1600" b="0">
                <a:effectLst>
                  <a:outerShdw blurRad="38100" dist="38100" dir="2700000" algn="tl">
                    <a:srgbClr val="FFFFFF"/>
                  </a:outerShdw>
                </a:effectLst>
                <a:latin typeface="+mn-lt"/>
                <a:ea typeface="MS PGothic" panose="020B0600070205080204" pitchFamily="34" charset="-128"/>
              </a:endParaRPr>
            </a:p>
          </p:txBody>
        </p:sp>
      </p:grpSp>
      <p:sp>
        <p:nvSpPr>
          <p:cNvPr id="40" name="Rectángulo 39">
            <a:extLst>
              <a:ext uri="{FF2B5EF4-FFF2-40B4-BE49-F238E27FC236}">
                <a16:creationId xmlns:a16="http://schemas.microsoft.com/office/drawing/2014/main" id="{96E0E77D-FA24-4917-93FB-61E582FAE6CD}"/>
              </a:ext>
            </a:extLst>
          </p:cNvPr>
          <p:cNvSpPr/>
          <p:nvPr/>
        </p:nvSpPr>
        <p:spPr>
          <a:xfrm>
            <a:off x="-1" y="5977685"/>
            <a:ext cx="12191998" cy="707886"/>
          </a:xfrm>
          <a:prstGeom prst="rect">
            <a:avLst/>
          </a:prstGeom>
        </p:spPr>
        <p:txBody>
          <a:bodyPr wrap="square">
            <a:spAutoFit/>
          </a:bodyPr>
          <a:lstStyle/>
          <a:p>
            <a:pPr algn="just"/>
            <a:r>
              <a:rPr lang="es-ES" sz="2000" i="1">
                <a:ea typeface="Calibri" panose="020F0502020204030204" pitchFamily="34" charset="0"/>
                <a:cs typeface="Times New Roman" panose="02020603050405020304" pitchFamily="18" charset="0"/>
              </a:rPr>
              <a:t>La diferencia entre ambas versiones es conceptual. A nivel práctico, tanto el inventario disponible como el trabajo en proceso deben ser considerados necesariamente para llegar a determinar las necesidades netas a fabricar.</a:t>
            </a:r>
          </a:p>
        </p:txBody>
      </p:sp>
      <p:sp>
        <p:nvSpPr>
          <p:cNvPr id="18" name="Rectángulo 17">
            <a:extLst>
              <a:ext uri="{FF2B5EF4-FFF2-40B4-BE49-F238E27FC236}">
                <a16:creationId xmlns:a16="http://schemas.microsoft.com/office/drawing/2014/main" id="{265E5FFB-A411-48C1-8701-40991ED5619C}"/>
              </a:ext>
            </a:extLst>
          </p:cNvPr>
          <p:cNvSpPr/>
          <p:nvPr/>
        </p:nvSpPr>
        <p:spPr>
          <a:xfrm>
            <a:off x="1675453" y="5101189"/>
            <a:ext cx="8114712" cy="46166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s-ES" sz="2400" i="1">
                <a:solidFill>
                  <a:schemeClr val="bg1">
                    <a:lumMod val="50000"/>
                  </a:schemeClr>
                </a:solidFill>
              </a:rPr>
              <a:t>NN = NB – </a:t>
            </a:r>
            <a:r>
              <a:rPr lang="es-ES" sz="2400">
                <a:solidFill>
                  <a:schemeClr val="bg1">
                    <a:lumMod val="50000"/>
                  </a:schemeClr>
                </a:solidFill>
              </a:rPr>
              <a:t>Inventario Disponible </a:t>
            </a:r>
            <a:r>
              <a:rPr lang="es-ES" sz="2400" i="1">
                <a:solidFill>
                  <a:schemeClr val="bg1">
                    <a:lumMod val="50000"/>
                  </a:schemeClr>
                </a:solidFill>
              </a:rPr>
              <a:t>– </a:t>
            </a:r>
            <a:r>
              <a:rPr lang="es-ES" sz="2400">
                <a:solidFill>
                  <a:schemeClr val="bg1">
                    <a:lumMod val="50000"/>
                  </a:schemeClr>
                </a:solidFill>
              </a:rPr>
              <a:t>Recepciones Programadas</a:t>
            </a:r>
          </a:p>
        </p:txBody>
      </p:sp>
    </p:spTree>
    <p:extLst>
      <p:ext uri="{BB962C8B-B14F-4D97-AF65-F5344CB8AC3E}">
        <p14:creationId xmlns:p14="http://schemas.microsoft.com/office/powerpoint/2010/main" val="2695833986"/>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7217</Words>
  <Application>Microsoft Office PowerPoint</Application>
  <PresentationFormat>Panorámica</PresentationFormat>
  <Paragraphs>681</Paragraphs>
  <Slides>52</Slides>
  <Notes>46</Notes>
  <HiddenSlides>1</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52</vt:i4>
      </vt:variant>
    </vt:vector>
  </HeadingPairs>
  <TitlesOfParts>
    <vt:vector size="60" baseType="lpstr">
      <vt:lpstr>Calibri Light</vt:lpstr>
      <vt:lpstr>Wingdings</vt:lpstr>
      <vt:lpstr>Arial</vt:lpstr>
      <vt:lpstr>Calibri</vt:lpstr>
      <vt:lpstr>Arial Narrow</vt:lpstr>
      <vt:lpstr>Cambria Math</vt:lpstr>
      <vt:lpstr>Tema de Office</vt:lpstr>
      <vt:lpstr>Worksheet</vt:lpstr>
      <vt:lpstr>TEMA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4 - La programación maestra</dc:title>
  <dc:creator>Agustín Ruiz Martín</dc:creator>
  <cp:lastModifiedBy>Agustín Ruiz Martín</cp:lastModifiedBy>
  <cp:revision>1</cp:revision>
  <dcterms:created xsi:type="dcterms:W3CDTF">2019-12-16T13:19:12Z</dcterms:created>
  <dcterms:modified xsi:type="dcterms:W3CDTF">2021-04-27T07:36:01Z</dcterms:modified>
</cp:coreProperties>
</file>